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60" r:id="rId3"/>
    <p:sldId id="261" r:id="rId4"/>
    <p:sldId id="262" r:id="rId5"/>
    <p:sldId id="265" r:id="rId6"/>
    <p:sldId id="267" r:id="rId7"/>
    <p:sldId id="280" r:id="rId8"/>
    <p:sldId id="268" r:id="rId9"/>
    <p:sldId id="279" r:id="rId10"/>
    <p:sldId id="281" r:id="rId11"/>
    <p:sldId id="282" r:id="rId12"/>
    <p:sldId id="278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 snapToGrid="0">
      <p:cViewPr varScale="1">
        <p:scale>
          <a:sx n="82" d="100"/>
          <a:sy n="82" d="100"/>
        </p:scale>
        <p:origin x="691" y="-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5EE0C-AFF5-43D8-A9AD-DB7C0DEA04CF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97CB8-9593-432F-B241-AA92FF995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5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97CB8-9593-432F-B241-AA92FF9955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D14-1660-4537-B4A7-7F07DD2621D8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8C78-C4EF-44B4-BA7C-72D5483A4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D14-1660-4537-B4A7-7F07DD2621D8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8C78-C4EF-44B4-BA7C-72D5483A4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6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D14-1660-4537-B4A7-7F07DD2621D8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8C78-C4EF-44B4-BA7C-72D5483A4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5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D14-1660-4537-B4A7-7F07DD2621D8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8C78-C4EF-44B4-BA7C-72D5483A4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7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D14-1660-4537-B4A7-7F07DD2621D8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8C78-C4EF-44B4-BA7C-72D5483A4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D14-1660-4537-B4A7-7F07DD2621D8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8C78-C4EF-44B4-BA7C-72D5483A4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2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D14-1660-4537-B4A7-7F07DD2621D8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8C78-C4EF-44B4-BA7C-72D5483A4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6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D14-1660-4537-B4A7-7F07DD2621D8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8C78-C4EF-44B4-BA7C-72D5483A4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8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D14-1660-4537-B4A7-7F07DD2621D8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8C78-C4EF-44B4-BA7C-72D5483A4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21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D14-1660-4537-B4A7-7F07DD2621D8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8C78-C4EF-44B4-BA7C-72D5483A4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7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D14-1660-4537-B4A7-7F07DD2621D8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8C78-C4EF-44B4-BA7C-72D5483A4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6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D14-1660-4537-B4A7-7F07DD2621D8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08C78-C4EF-44B4-BA7C-72D5483A4B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192412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0980" y="569168"/>
            <a:ext cx="3856323" cy="2174033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Discord — це комунікаційна платформа</a:t>
            </a:r>
            <a:endParaRPr lang="uk-UA" sz="4000" b="1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69763" y="5670846"/>
            <a:ext cx="4257541" cy="87433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uk-UA" sz="2000" b="1" dirty="0" smtClean="0">
                <a:solidFill>
                  <a:srgbClr val="002060"/>
                </a:solidFill>
              </a:rPr>
              <a:t>Наталія КУЧЕР,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</a:pPr>
            <a:r>
              <a:rPr lang="uk-UA" sz="2000" b="1" dirty="0" smtClean="0">
                <a:solidFill>
                  <a:srgbClr val="002060"/>
                </a:solidFill>
              </a:rPr>
              <a:t>методист НМЦ ПТО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algn="ctr">
              <a:spcBef>
                <a:spcPts val="0"/>
              </a:spcBef>
            </a:pPr>
            <a:r>
              <a:rPr lang="uk-UA" sz="2000" b="1" dirty="0" smtClean="0">
                <a:solidFill>
                  <a:srgbClr val="002060"/>
                </a:solidFill>
              </a:rPr>
              <a:t> у Харківській області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2" y="569168"/>
            <a:ext cx="7184607" cy="62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7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35489"/>
            <a:ext cx="11544299" cy="14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uk-UA" sz="3600" b="1" kern="1800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ЯК СТВОРИТИ ВІДЕОКОНФЕРЕНЦІЮ В </a:t>
            </a:r>
            <a:r>
              <a:rPr lang="uk-UA" sz="3600" b="1" kern="1800" dirty="0" err="1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Discord</a:t>
            </a:r>
            <a:r>
              <a:rPr lang="uk-UA" sz="4400" dirty="0" smtClean="0">
                <a:solidFill>
                  <a:srgbClr val="141414"/>
                </a:solidFill>
                <a:latin typeface="ProximaNova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4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095" y="1866121"/>
            <a:ext cx="6109970" cy="42827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03536"/>
            <a:ext cx="5445494" cy="375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2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ЯК УВІМКНУТИ ДЕМОНСТРАЦІЮ ЕКРАНА В </a:t>
            </a:r>
            <a:r>
              <a:rPr lang="ru-RU" sz="3600" dirty="0" err="1">
                <a:solidFill>
                  <a:srgbClr val="002060"/>
                </a:solidFill>
              </a:rPr>
              <a:t>Discord</a:t>
            </a:r>
            <a:endParaRPr lang="uk-UA" sz="36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09" y="1530220"/>
            <a:ext cx="5542382" cy="46373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30219"/>
            <a:ext cx="5756987" cy="463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73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ПЕРЕВАГИ ТА НЕДОЛІКИ СЕРВІСУ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Discord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15025"/>
            <a:ext cx="5386917" cy="959850"/>
          </a:xfrm>
        </p:spPr>
        <p:txBody>
          <a:bodyPr/>
          <a:lstStyle/>
          <a:p>
            <a:pPr algn="ctr"/>
            <a:r>
              <a:rPr lang="ru-RU" dirty="0" err="1">
                <a:latin typeface="+mj-lt"/>
              </a:rPr>
              <a:t>Переваги</a:t>
            </a:r>
            <a:r>
              <a:rPr lang="ru-RU" dirty="0">
                <a:latin typeface="+mj-lt"/>
              </a:rPr>
              <a:t>:</a:t>
            </a:r>
          </a:p>
          <a:p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1916482"/>
            <a:ext cx="5753622" cy="4484318"/>
          </a:xfrm>
        </p:spPr>
        <p:txBody>
          <a:bodyPr>
            <a:noAutofit/>
          </a:bodyPr>
          <a:lstStyle/>
          <a:p>
            <a:pPr lvl="0" algn="just"/>
            <a:r>
              <a:rPr lang="ru-RU" sz="1900" dirty="0" err="1">
                <a:cs typeface="Calibri Light" panose="020F0302020204030204" pitchFamily="34" charset="0"/>
              </a:rPr>
              <a:t>слід</a:t>
            </a:r>
            <a:r>
              <a:rPr lang="ru-RU" sz="1900" dirty="0">
                <a:cs typeface="Calibri Light" panose="020F0302020204030204" pitchFamily="34" charset="0"/>
              </a:rPr>
              <a:t> </a:t>
            </a:r>
            <a:r>
              <a:rPr lang="ru-RU" sz="1900" dirty="0" err="1">
                <a:cs typeface="Calibri Light" panose="020F0302020204030204" pitchFamily="34" charset="0"/>
              </a:rPr>
              <a:t>віднести</a:t>
            </a:r>
            <a:r>
              <a:rPr lang="ru-RU" sz="1900" dirty="0">
                <a:cs typeface="Calibri Light" panose="020F0302020204030204" pitchFamily="34" charset="0"/>
              </a:rPr>
              <a:t> </a:t>
            </a:r>
            <a:r>
              <a:rPr lang="ru-RU" sz="1900" dirty="0" err="1">
                <a:cs typeface="Calibri Light" panose="020F0302020204030204" pitchFamily="34" charset="0"/>
              </a:rPr>
              <a:t>безкоштовність</a:t>
            </a:r>
            <a:r>
              <a:rPr lang="ru-RU" sz="1900" dirty="0">
                <a:cs typeface="Calibri Light" panose="020F0302020204030204" pitchFamily="34" charset="0"/>
              </a:rPr>
              <a:t>,</a:t>
            </a:r>
            <a:endParaRPr lang="en-US" sz="1900" dirty="0">
              <a:cs typeface="Calibri Light" panose="020F0302020204030204" pitchFamily="34" charset="0"/>
            </a:endParaRPr>
          </a:p>
          <a:p>
            <a:pPr lvl="0" algn="just"/>
            <a:r>
              <a:rPr lang="ru-RU" sz="1900" dirty="0">
                <a:cs typeface="Calibri Light" panose="020F0302020204030204" pitchFamily="34" charset="0"/>
              </a:rPr>
              <a:t> </a:t>
            </a:r>
            <a:r>
              <a:rPr lang="ru-RU" sz="1900" dirty="0" err="1">
                <a:cs typeface="Calibri Light" panose="020F0302020204030204" pitchFamily="34" charset="0"/>
              </a:rPr>
              <a:t>відсутність</a:t>
            </a:r>
            <a:r>
              <a:rPr lang="ru-RU" sz="1900" dirty="0">
                <a:cs typeface="Calibri Light" panose="020F0302020204030204" pitchFamily="34" charset="0"/>
              </a:rPr>
              <a:t> </a:t>
            </a:r>
            <a:r>
              <a:rPr lang="ru-RU" sz="1900" dirty="0" err="1">
                <a:cs typeface="Calibri Light" panose="020F0302020204030204" pitchFamily="34" charset="0"/>
              </a:rPr>
              <a:t>реклами</a:t>
            </a:r>
            <a:r>
              <a:rPr lang="ru-RU" sz="1900" dirty="0">
                <a:cs typeface="Calibri Light" panose="020F0302020204030204" pitchFamily="34" charset="0"/>
              </a:rPr>
              <a:t>,</a:t>
            </a:r>
            <a:endParaRPr lang="en-US" sz="1900" dirty="0">
              <a:cs typeface="Calibri Light" panose="020F0302020204030204" pitchFamily="34" charset="0"/>
            </a:endParaRPr>
          </a:p>
          <a:p>
            <a:pPr lvl="0" algn="just"/>
            <a:r>
              <a:rPr lang="ru-RU" sz="1900" dirty="0">
                <a:cs typeface="Calibri Light" panose="020F0302020204030204" pitchFamily="34" charset="0"/>
              </a:rPr>
              <a:t> </a:t>
            </a:r>
            <a:r>
              <a:rPr lang="ru-RU" sz="1900" dirty="0" err="1">
                <a:cs typeface="Calibri Light" panose="020F0302020204030204" pitchFamily="34" charset="0"/>
              </a:rPr>
              <a:t>наявність</a:t>
            </a:r>
            <a:r>
              <a:rPr lang="ru-RU" sz="1900" dirty="0">
                <a:cs typeface="Calibri Light" panose="020F0302020204030204" pitchFamily="34" charset="0"/>
              </a:rPr>
              <a:t> </a:t>
            </a:r>
            <a:r>
              <a:rPr lang="ru-RU" sz="1900" dirty="0" err="1">
                <a:cs typeface="Calibri Light" panose="020F0302020204030204" pitchFamily="34" charset="0"/>
              </a:rPr>
              <a:t>відео</a:t>
            </a:r>
            <a:r>
              <a:rPr lang="ru-RU" sz="1900" dirty="0">
                <a:cs typeface="Calibri Light" panose="020F0302020204030204" pitchFamily="34" charset="0"/>
              </a:rPr>
              <a:t> </a:t>
            </a:r>
            <a:r>
              <a:rPr lang="ru-RU" sz="1900" dirty="0" err="1">
                <a:cs typeface="Calibri Light" panose="020F0302020204030204" pitchFamily="34" charset="0"/>
              </a:rPr>
              <a:t>зв'язку</a:t>
            </a:r>
            <a:r>
              <a:rPr lang="ru-RU" sz="1900" dirty="0">
                <a:cs typeface="Calibri Light" panose="020F0302020204030204" pitchFamily="34" charset="0"/>
              </a:rPr>
              <a:t> і </a:t>
            </a:r>
            <a:r>
              <a:rPr lang="ru-RU" sz="1900" dirty="0" err="1">
                <a:cs typeface="Calibri Light" panose="020F0302020204030204" pitchFamily="34" charset="0"/>
              </a:rPr>
              <a:t>демонстрації</a:t>
            </a:r>
            <a:r>
              <a:rPr lang="ru-RU" sz="1900" dirty="0">
                <a:cs typeface="Calibri Light" panose="020F0302020204030204" pitchFamily="34" charset="0"/>
              </a:rPr>
              <a:t> </a:t>
            </a:r>
            <a:r>
              <a:rPr lang="ru-RU" sz="1900" dirty="0" err="1">
                <a:cs typeface="Calibri Light" panose="020F0302020204030204" pitchFamily="34" charset="0"/>
              </a:rPr>
              <a:t>екрану</a:t>
            </a:r>
            <a:r>
              <a:rPr lang="ru-RU" sz="1900" dirty="0">
                <a:cs typeface="Calibri Light" panose="020F0302020204030204" pitchFamily="34" charset="0"/>
              </a:rPr>
              <a:t>, </a:t>
            </a:r>
            <a:endParaRPr lang="en-US" sz="1900" dirty="0">
              <a:cs typeface="Calibri Light" panose="020F0302020204030204" pitchFamily="34" charset="0"/>
            </a:endParaRPr>
          </a:p>
          <a:p>
            <a:pPr lvl="0" algn="just"/>
            <a:r>
              <a:rPr lang="ru-RU" sz="1900" dirty="0" err="1" smtClean="0">
                <a:cs typeface="Calibri Light" panose="020F0302020204030204" pitchFamily="34" charset="0"/>
              </a:rPr>
              <a:t>необмежена</a:t>
            </a:r>
            <a:r>
              <a:rPr lang="ru-RU" sz="1900" dirty="0" smtClean="0">
                <a:cs typeface="Calibri Light" panose="020F0302020204030204" pitchFamily="34" charset="0"/>
              </a:rPr>
              <a:t> </a:t>
            </a:r>
            <a:r>
              <a:rPr lang="ru-RU" sz="1900" dirty="0" err="1">
                <a:cs typeface="Calibri Light" panose="020F0302020204030204" pitchFamily="34" charset="0"/>
              </a:rPr>
              <a:t>кількість</a:t>
            </a:r>
            <a:r>
              <a:rPr lang="ru-RU" sz="1900" dirty="0">
                <a:cs typeface="Calibri Light" panose="020F0302020204030204" pitchFamily="34" charset="0"/>
              </a:rPr>
              <a:t> </a:t>
            </a:r>
            <a:r>
              <a:rPr lang="ru-RU" sz="1900" dirty="0" err="1">
                <a:cs typeface="Calibri Light" panose="020F0302020204030204" pitchFamily="34" charset="0"/>
              </a:rPr>
              <a:t>учасників</a:t>
            </a:r>
            <a:r>
              <a:rPr lang="ru-RU" sz="1900" dirty="0">
                <a:cs typeface="Calibri Light" panose="020F0302020204030204" pitchFamily="34" charset="0"/>
              </a:rPr>
              <a:t>, </a:t>
            </a:r>
            <a:r>
              <a:rPr lang="ru-RU" sz="1900" dirty="0" err="1">
                <a:cs typeface="Calibri Light" panose="020F0302020204030204" pitchFamily="34" charset="0"/>
              </a:rPr>
              <a:t>зручний</a:t>
            </a:r>
            <a:r>
              <a:rPr lang="ru-RU" sz="1900" dirty="0">
                <a:cs typeface="Calibri Light" panose="020F0302020204030204" pitchFamily="34" charset="0"/>
              </a:rPr>
              <a:t> </a:t>
            </a:r>
            <a:r>
              <a:rPr lang="ru-RU" sz="1900" dirty="0" err="1" smtClean="0">
                <a:cs typeface="Calibri Light" panose="020F0302020204030204" pitchFamily="34" charset="0"/>
              </a:rPr>
              <a:t>інтерфейс</a:t>
            </a:r>
            <a:r>
              <a:rPr lang="ru-RU" sz="1900" dirty="0">
                <a:cs typeface="Calibri Light" panose="020F0302020204030204" pitchFamily="34" charset="0"/>
              </a:rPr>
              <a:t>.</a:t>
            </a:r>
            <a:r>
              <a:rPr lang="ru-RU" sz="1900" dirty="0" smtClean="0">
                <a:cs typeface="Calibri Light" panose="020F0302020204030204" pitchFamily="34" charset="0"/>
              </a:rPr>
              <a:t> </a:t>
            </a:r>
            <a:endParaRPr lang="en-US" sz="1900" dirty="0">
              <a:cs typeface="Calibri Light" panose="020F0302020204030204" pitchFamily="34" charset="0"/>
            </a:endParaRPr>
          </a:p>
          <a:p>
            <a:pPr lvl="0" algn="just"/>
            <a:r>
              <a:rPr lang="ru-RU" sz="1900" dirty="0" smtClean="0">
                <a:cs typeface="Calibri Light" panose="020F0302020204030204" pitchFamily="34" charset="0"/>
              </a:rPr>
              <a:t>Для </a:t>
            </a:r>
            <a:r>
              <a:rPr lang="ru-RU" sz="1900" dirty="0">
                <a:cs typeface="Calibri Light" panose="020F0302020204030204" pitchFamily="34" charset="0"/>
              </a:rPr>
              <a:t>початку </a:t>
            </a:r>
            <a:r>
              <a:rPr lang="ru-RU" sz="1900" dirty="0" err="1">
                <a:cs typeface="Calibri Light" panose="020F0302020204030204" pitchFamily="34" charset="0"/>
              </a:rPr>
              <a:t>зустрічі</a:t>
            </a:r>
            <a:r>
              <a:rPr lang="ru-RU" sz="1900" dirty="0">
                <a:cs typeface="Calibri Light" panose="020F0302020204030204" pitchFamily="34" charset="0"/>
              </a:rPr>
              <a:t> (</a:t>
            </a:r>
            <a:r>
              <a:rPr lang="ru-RU" sz="1900" dirty="0" err="1">
                <a:cs typeface="Calibri Light" panose="020F0302020204030204" pitchFamily="34" charset="0"/>
              </a:rPr>
              <a:t>аудіо</a:t>
            </a:r>
            <a:r>
              <a:rPr lang="ru-RU" sz="1900" dirty="0">
                <a:cs typeface="Calibri Light" panose="020F0302020204030204" pitchFamily="34" charset="0"/>
              </a:rPr>
              <a:t>, </a:t>
            </a:r>
            <a:r>
              <a:rPr lang="ru-RU" sz="1900" dirty="0" err="1">
                <a:cs typeface="Calibri Light" panose="020F0302020204030204" pitchFamily="34" charset="0"/>
              </a:rPr>
              <a:t>відео</a:t>
            </a:r>
            <a:r>
              <a:rPr lang="ru-RU" sz="1900" dirty="0" smtClean="0">
                <a:cs typeface="Calibri Light" panose="020F0302020204030204" pitchFamily="34" charset="0"/>
              </a:rPr>
              <a:t>), </a:t>
            </a:r>
            <a:r>
              <a:rPr lang="ru-RU" sz="1900" dirty="0" err="1" smtClean="0">
                <a:cs typeface="Calibri Light" panose="020F0302020204030204" pitchFamily="34" charset="0"/>
              </a:rPr>
              <a:t>достатньо</a:t>
            </a:r>
            <a:r>
              <a:rPr lang="ru-RU" sz="1900" dirty="0" smtClean="0">
                <a:cs typeface="Calibri Light" panose="020F0302020204030204" pitchFamily="34" charset="0"/>
              </a:rPr>
              <a:t> </a:t>
            </a:r>
            <a:r>
              <a:rPr lang="ru-RU" sz="1900" dirty="0" err="1">
                <a:cs typeface="Calibri Light" panose="020F0302020204030204" pitchFamily="34" charset="0"/>
              </a:rPr>
              <a:t>тільки</a:t>
            </a:r>
            <a:r>
              <a:rPr lang="ru-RU" sz="1900" dirty="0">
                <a:cs typeface="Calibri Light" panose="020F0302020204030204" pitchFamily="34" charset="0"/>
              </a:rPr>
              <a:t> </a:t>
            </a:r>
            <a:r>
              <a:rPr lang="ru-RU" sz="1900" dirty="0" err="1">
                <a:cs typeface="Calibri Light" panose="020F0302020204030204" pitchFamily="34" charset="0"/>
              </a:rPr>
              <a:t>повідомити</a:t>
            </a:r>
            <a:r>
              <a:rPr lang="ru-RU" sz="1900" dirty="0">
                <a:cs typeface="Calibri Light" panose="020F0302020204030204" pitchFamily="34" charset="0"/>
              </a:rPr>
              <a:t> про час і </a:t>
            </a:r>
            <a:r>
              <a:rPr lang="ru-RU" sz="1900" dirty="0" err="1">
                <a:cs typeface="Calibri Light" panose="020F0302020204030204" pitchFamily="34" charset="0"/>
              </a:rPr>
              <a:t>всі</a:t>
            </a:r>
            <a:r>
              <a:rPr lang="ru-RU" sz="1900" dirty="0">
                <a:cs typeface="Calibri Light" panose="020F0302020204030204" pitchFamily="34" charset="0"/>
              </a:rPr>
              <a:t> </a:t>
            </a:r>
            <a:r>
              <a:rPr lang="ru-RU" sz="1900" dirty="0" err="1">
                <a:cs typeface="Calibri Light" panose="020F0302020204030204" pitchFamily="34" charset="0"/>
              </a:rPr>
              <a:t>учасники</a:t>
            </a:r>
            <a:r>
              <a:rPr lang="ru-RU" sz="1900" dirty="0">
                <a:cs typeface="Calibri Light" panose="020F0302020204030204" pitchFamily="34" charset="0"/>
              </a:rPr>
              <a:t> </a:t>
            </a:r>
            <a:r>
              <a:rPr lang="ru-RU" sz="1900" dirty="0" err="1">
                <a:cs typeface="Calibri Light" panose="020F0302020204030204" pitchFamily="34" charset="0"/>
              </a:rPr>
              <a:t>зможуть</a:t>
            </a:r>
            <a:r>
              <a:rPr lang="ru-RU" sz="1900" dirty="0">
                <a:cs typeface="Calibri Light" panose="020F0302020204030204" pitchFamily="34" charset="0"/>
              </a:rPr>
              <a:t> </a:t>
            </a:r>
            <a:r>
              <a:rPr lang="ru-RU" sz="1900" dirty="0" err="1">
                <a:cs typeface="Calibri Light" panose="020F0302020204030204" pitchFamily="34" charset="0"/>
              </a:rPr>
              <a:t>самі</a:t>
            </a:r>
            <a:r>
              <a:rPr lang="ru-RU" sz="1900" dirty="0">
                <a:cs typeface="Calibri Light" panose="020F0302020204030204" pitchFamily="34" charset="0"/>
              </a:rPr>
              <a:t> </a:t>
            </a:r>
            <a:r>
              <a:rPr lang="ru-RU" sz="1900" dirty="0" err="1" smtClean="0">
                <a:cs typeface="Calibri Light" panose="020F0302020204030204" pitchFamily="34" charset="0"/>
              </a:rPr>
              <a:t>приєднатись</a:t>
            </a:r>
            <a:r>
              <a:rPr lang="ru-RU" sz="1900" dirty="0" smtClean="0">
                <a:cs typeface="Calibri Light" panose="020F0302020204030204" pitchFamily="34" charset="0"/>
              </a:rPr>
              <a:t>, </a:t>
            </a:r>
            <a:r>
              <a:rPr lang="ru-RU" sz="1900" dirty="0" err="1">
                <a:cs typeface="Calibri Light" panose="020F0302020204030204" pitchFamily="34" charset="0"/>
              </a:rPr>
              <a:t>відпадає</a:t>
            </a:r>
            <a:r>
              <a:rPr lang="ru-RU" sz="1900" dirty="0">
                <a:cs typeface="Calibri Light" panose="020F0302020204030204" pitchFamily="34" charset="0"/>
              </a:rPr>
              <a:t> потреба з </a:t>
            </a:r>
            <a:r>
              <a:rPr lang="ru-RU" sz="1900" dirty="0" err="1">
                <a:cs typeface="Calibri Light" panose="020F0302020204030204" pitchFamily="34" charset="0"/>
              </a:rPr>
              <a:t>розсилки</a:t>
            </a:r>
            <a:r>
              <a:rPr lang="ru-RU" sz="1900" dirty="0">
                <a:cs typeface="Calibri Light" panose="020F0302020204030204" pitchFamily="34" charset="0"/>
              </a:rPr>
              <a:t> </a:t>
            </a:r>
            <a:r>
              <a:rPr lang="ru-RU" sz="1900" dirty="0" err="1">
                <a:cs typeface="Calibri Light" panose="020F0302020204030204" pitchFamily="34" charset="0"/>
              </a:rPr>
              <a:t>запрошень</a:t>
            </a:r>
            <a:r>
              <a:rPr lang="ru-RU" sz="1900" dirty="0">
                <a:cs typeface="Calibri Light" panose="020F0302020204030204" pitchFamily="34" charset="0"/>
              </a:rPr>
              <a:t>. </a:t>
            </a:r>
            <a:endParaRPr lang="en-US" sz="1900" dirty="0"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417637"/>
            <a:ext cx="5389033" cy="757237"/>
          </a:xfrm>
        </p:spPr>
        <p:txBody>
          <a:bodyPr/>
          <a:lstStyle/>
          <a:p>
            <a:pPr algn="ctr"/>
            <a:r>
              <a:rPr lang="uk-UA" dirty="0">
                <a:latin typeface="+mj-lt"/>
              </a:rPr>
              <a:t>Недоліки: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63222" y="2174875"/>
            <a:ext cx="5219180" cy="3951288"/>
          </a:xfrm>
        </p:spPr>
        <p:txBody>
          <a:bodyPr/>
          <a:lstStyle/>
          <a:p>
            <a:pPr lvl="0"/>
            <a:r>
              <a:rPr lang="ru-RU" sz="2000" dirty="0" err="1">
                <a:cs typeface="Times New Roman" pitchFamily="18" charset="0"/>
              </a:rPr>
              <a:t>можна</a:t>
            </a: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err="1">
                <a:cs typeface="Times New Roman" pitchFamily="18" charset="0"/>
              </a:rPr>
              <a:t>зазначити</a:t>
            </a:r>
            <a:r>
              <a:rPr lang="ru-RU" sz="2000" dirty="0">
                <a:cs typeface="Times New Roman" pitchFamily="18" charset="0"/>
              </a:rPr>
              <a:t> не </a:t>
            </a:r>
            <a:r>
              <a:rPr lang="ru-RU" sz="2000" dirty="0" err="1">
                <a:cs typeface="Times New Roman" pitchFamily="18" charset="0"/>
              </a:rPr>
              <a:t>зручність</a:t>
            </a: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err="1">
                <a:cs typeface="Times New Roman" pitchFamily="18" charset="0"/>
              </a:rPr>
              <a:t>використання</a:t>
            </a: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err="1">
                <a:cs typeface="Times New Roman" pitchFamily="18" charset="0"/>
              </a:rPr>
              <a:t>програми</a:t>
            </a:r>
            <a:r>
              <a:rPr lang="ru-RU" sz="2000" dirty="0">
                <a:cs typeface="Times New Roman" pitchFamily="18" charset="0"/>
              </a:rPr>
              <a:t> через браузер, </a:t>
            </a:r>
            <a:endParaRPr lang="en-US" sz="2000" dirty="0">
              <a:cs typeface="Times New Roman" pitchFamily="18" charset="0"/>
            </a:endParaRPr>
          </a:p>
          <a:p>
            <a:pPr lvl="0"/>
            <a:r>
              <a:rPr lang="ru-RU" sz="2000" dirty="0" err="1">
                <a:cs typeface="Times New Roman" pitchFamily="18" charset="0"/>
              </a:rPr>
              <a:t>обмеженість</a:t>
            </a:r>
            <a:r>
              <a:rPr lang="ru-RU" sz="2000" dirty="0">
                <a:cs typeface="Times New Roman" pitchFamily="18" charset="0"/>
              </a:rPr>
              <a:t> на </a:t>
            </a:r>
            <a:r>
              <a:rPr lang="ru-RU" sz="2000" dirty="0" err="1">
                <a:cs typeface="Times New Roman" pitchFamily="18" charset="0"/>
              </a:rPr>
              <a:t>завантаження</a:t>
            </a:r>
            <a:r>
              <a:rPr lang="ru-RU" sz="2000" dirty="0">
                <a:cs typeface="Times New Roman" pitchFamily="18" charset="0"/>
              </a:rPr>
              <a:t> та </a:t>
            </a:r>
            <a:r>
              <a:rPr lang="ru-RU" sz="2000" dirty="0" err="1">
                <a:cs typeface="Times New Roman" pitchFamily="18" charset="0"/>
              </a:rPr>
              <a:t>передавання</a:t>
            </a:r>
            <a:r>
              <a:rPr lang="ru-RU" sz="2000" dirty="0">
                <a:cs typeface="Times New Roman" pitchFamily="18" charset="0"/>
              </a:rPr>
              <a:t> великих </a:t>
            </a:r>
            <a:r>
              <a:rPr lang="ru-RU" sz="2000" dirty="0" err="1">
                <a:cs typeface="Times New Roman" pitchFamily="18" charset="0"/>
              </a:rPr>
              <a:t>файлів</a:t>
            </a:r>
            <a:r>
              <a:rPr lang="ru-RU" sz="2000" dirty="0">
                <a:cs typeface="Times New Roman" pitchFamily="18" charset="0"/>
              </a:rPr>
              <a:t>,</a:t>
            </a:r>
            <a:endParaRPr lang="en-US" sz="2000" dirty="0">
              <a:cs typeface="Times New Roman" pitchFamily="18" charset="0"/>
            </a:endParaRPr>
          </a:p>
          <a:p>
            <a:pPr lvl="0"/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err="1">
                <a:cs typeface="Times New Roman" pitchFamily="18" charset="0"/>
              </a:rPr>
              <a:t>ймовірність</a:t>
            </a: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err="1">
                <a:cs typeface="Times New Roman" pitchFamily="18" charset="0"/>
              </a:rPr>
              <a:t>збою</a:t>
            </a:r>
            <a:r>
              <a:rPr lang="ru-RU" sz="2000" dirty="0">
                <a:cs typeface="Times New Roman" pitchFamily="18" charset="0"/>
              </a:rPr>
              <a:t> при </a:t>
            </a:r>
            <a:r>
              <a:rPr lang="ru-RU" sz="2000" dirty="0" err="1">
                <a:cs typeface="Times New Roman" pitchFamily="18" charset="0"/>
              </a:rPr>
              <a:t>розмовах</a:t>
            </a:r>
            <a:r>
              <a:rPr lang="ru-RU" sz="2000" dirty="0">
                <a:cs typeface="Times New Roman" pitchFamily="18" charset="0"/>
              </a:rPr>
              <a:t> в </a:t>
            </a:r>
            <a:r>
              <a:rPr lang="ru-RU" sz="2000" dirty="0" err="1">
                <a:cs typeface="Times New Roman" pitchFamily="18" charset="0"/>
              </a:rPr>
              <a:t>голосових</a:t>
            </a:r>
            <a:r>
              <a:rPr lang="ru-RU" sz="2000" dirty="0">
                <a:cs typeface="Times New Roman" pitchFamily="18" charset="0"/>
              </a:rPr>
              <a:t> чатах за </a:t>
            </a:r>
            <a:r>
              <a:rPr lang="ru-RU" sz="2000" dirty="0" err="1">
                <a:cs typeface="Times New Roman" pitchFamily="18" charset="0"/>
              </a:rPr>
              <a:t>умови</a:t>
            </a:r>
            <a:r>
              <a:rPr lang="ru-RU" sz="2000" dirty="0">
                <a:cs typeface="Times New Roman" pitchFamily="18" charset="0"/>
              </a:rPr>
              <a:t>, </a:t>
            </a:r>
            <a:r>
              <a:rPr lang="ru-RU" sz="2000" dirty="0" err="1">
                <a:cs typeface="Times New Roman" pitchFamily="18" charset="0"/>
              </a:rPr>
              <a:t>що</a:t>
            </a:r>
            <a:r>
              <a:rPr lang="ru-RU" sz="2000" dirty="0">
                <a:cs typeface="Times New Roman" pitchFamily="18" charset="0"/>
              </a:rPr>
              <a:t> в </a:t>
            </a:r>
            <a:r>
              <a:rPr lang="ru-RU" sz="2000" dirty="0" err="1">
                <a:cs typeface="Times New Roman" pitchFamily="18" charset="0"/>
              </a:rPr>
              <a:t>користувача</a:t>
            </a: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err="1">
                <a:cs typeface="Times New Roman" pitchFamily="18" charset="0"/>
              </a:rPr>
              <a:t>дуже</a:t>
            </a: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err="1">
                <a:cs typeface="Times New Roman" pitchFamily="18" charset="0"/>
              </a:rPr>
              <a:t>малопотужний</a:t>
            </a: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err="1">
                <a:cs typeface="Times New Roman" pitchFamily="18" charset="0"/>
              </a:rPr>
              <a:t>інтернет</a:t>
            </a: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err="1">
                <a:cs typeface="Times New Roman" pitchFamily="18" charset="0"/>
              </a:rPr>
              <a:t>чи</a:t>
            </a: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err="1">
                <a:cs typeface="Times New Roman" pitchFamily="18" charset="0"/>
              </a:rPr>
              <a:t>слабкий</a:t>
            </a:r>
            <a:r>
              <a:rPr lang="ru-RU" sz="2000" dirty="0">
                <a:cs typeface="Times New Roman" pitchFamily="18" charset="0"/>
              </a:rPr>
              <a:t> сигнал.</a:t>
            </a:r>
            <a:endParaRPr lang="en-US" sz="2000" dirty="0">
              <a:cs typeface="Times New Roman" pitchFamily="18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7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8936" y="2406134"/>
            <a:ext cx="79175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80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Дякую за увагу!</a:t>
            </a:r>
            <a:endParaRPr lang="uk-UA" sz="8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2232" y="911392"/>
            <a:ext cx="9504948" cy="748967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ВСТАНОВИТИ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Discord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r>
              <a:rPr lang="en-US" sz="36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3810" y="1476569"/>
            <a:ext cx="7892716" cy="48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4870" y="932446"/>
            <a:ext cx="9920383" cy="563679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2821" y="350300"/>
            <a:ext cx="11879179" cy="92504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ВСТАНОВИТИ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Discord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4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172" r="16172"/>
          <a:stretch>
            <a:fillRect/>
          </a:stretch>
        </p:blipFill>
        <p:spPr>
          <a:xfrm>
            <a:off x="549128" y="866121"/>
            <a:ext cx="5777026" cy="456133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4483" y="301475"/>
            <a:ext cx="5851671" cy="709178"/>
          </a:xfrm>
        </p:spPr>
        <p:txBody>
          <a:bodyPr>
            <a:normAutofit fontScale="85000" lnSpcReduction="10000"/>
          </a:bodyPr>
          <a:lstStyle/>
          <a:p>
            <a:pPr lvl="0"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ВСТАНОВИТИ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Discord</a:t>
            </a: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154" y="3161983"/>
            <a:ext cx="5774508" cy="35267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26154" y="2127380"/>
            <a:ext cx="5606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УКРАЇНОМОВНИЙ  ІНТЕРФЕЙС</a:t>
            </a:r>
            <a:endParaRPr lang="uk-UA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4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1579"/>
            <a:ext cx="12192000" cy="74595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П’ЯТЬ КРОКІВ, ЩОБ СТВОРИТИ ЧАТИ</a:t>
            </a:r>
            <a:br>
              <a:rPr lang="ru-RU" sz="4400" b="1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КРОК 1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l="-417" t="-1950" r="794" b="-11535"/>
          <a:stretch/>
        </p:blipFill>
        <p:spPr>
          <a:xfrm>
            <a:off x="922650" y="1467854"/>
            <a:ext cx="10483288" cy="582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693"/>
            <a:ext cx="119443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1849" y="1138296"/>
            <a:ext cx="9360568" cy="52033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70077" y="278701"/>
            <a:ext cx="4784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000" b="1" dirty="0">
                <a:solidFill>
                  <a:srgbClr val="7030A0"/>
                </a:solidFill>
              </a:rPr>
              <a:t>КРОК </a:t>
            </a:r>
            <a:r>
              <a:rPr lang="ru-RU" sz="4000" b="1" dirty="0" smtClean="0">
                <a:solidFill>
                  <a:srgbClr val="7030A0"/>
                </a:solidFill>
              </a:rPr>
              <a:t>2, 3, 4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693"/>
            <a:ext cx="119443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70077" y="278701"/>
            <a:ext cx="4784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000" b="1" dirty="0">
                <a:solidFill>
                  <a:srgbClr val="7030A0"/>
                </a:solidFill>
              </a:rPr>
              <a:t>КРОК </a:t>
            </a:r>
            <a:r>
              <a:rPr lang="ru-RU" sz="4000" b="1" dirty="0" smtClean="0">
                <a:solidFill>
                  <a:srgbClr val="7030A0"/>
                </a:solidFill>
              </a:rPr>
              <a:t>5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39" y="1147595"/>
            <a:ext cx="9760542" cy="56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5" y="216568"/>
            <a:ext cx="11963400" cy="153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Я</a:t>
            </a:r>
            <a:r>
              <a:rPr lang="uk-UA" sz="3600" b="1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 ЗАПРОСИТИ УЧАСНИКІВ НА ВАШ СЕРВЕР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uk-UA" sz="3600" dirty="0">
                <a:solidFill>
                  <a:srgbClr val="002060"/>
                </a:solidFill>
              </a:rPr>
              <a:t> </a:t>
            </a:r>
            <a:endParaRPr lang="en-US" sz="3600" dirty="0">
              <a:solidFill>
                <a:srgbClr val="002060"/>
              </a:solidFill>
            </a:endParaRPr>
          </a:p>
          <a:p>
            <a:pPr indent="450215" algn="just">
              <a:lnSpc>
                <a:spcPct val="107000"/>
              </a:lnSpc>
              <a:spcAft>
                <a:spcPts val="1875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894" y="1517375"/>
            <a:ext cx="4442426" cy="36210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914" y="1538224"/>
            <a:ext cx="3158372" cy="36002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880" y="1538224"/>
            <a:ext cx="3630610" cy="363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4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4902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ВИДАЛИТИ ЧАТИ</a:t>
            </a:r>
            <a:endParaRPr lang="uk-UA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0" y="1088977"/>
            <a:ext cx="3051019" cy="33057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768" y="1418336"/>
            <a:ext cx="2664183" cy="38347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2495" y="1105945"/>
            <a:ext cx="4255377" cy="28958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8660" y="4084080"/>
            <a:ext cx="3810330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7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699</TotalTime>
  <Words>173</Words>
  <Application>Microsoft Office PowerPoint</Application>
  <PresentationFormat>Широкоэкранный</PresentationFormat>
  <Paragraphs>55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ProximaNova</vt:lpstr>
      <vt:lpstr>Times New Roman</vt:lpstr>
      <vt:lpstr>La mente</vt:lpstr>
      <vt:lpstr>Discord — це комунікаційна платформа</vt:lpstr>
      <vt:lpstr>ЯК ВСТАНОВИТИ Discord (1) </vt:lpstr>
      <vt:lpstr>Презентация PowerPoint</vt:lpstr>
      <vt:lpstr>Презентация PowerPoint</vt:lpstr>
      <vt:lpstr>П’ЯТЬ КРОКІВ, ЩОБ СТВОРИТИ ЧАТИ КРОК 1</vt:lpstr>
      <vt:lpstr>Презентация PowerPoint</vt:lpstr>
      <vt:lpstr>Презентация PowerPoint</vt:lpstr>
      <vt:lpstr>Презентация PowerPoint</vt:lpstr>
      <vt:lpstr>ВИДАЛИТИ ЧАТИ</vt:lpstr>
      <vt:lpstr>Презентация PowerPoint</vt:lpstr>
      <vt:lpstr>ЯК УВІМКНУТИ ДЕМОНСТРАЦІЮ ЕКРАНА В Discord</vt:lpstr>
      <vt:lpstr> ПЕРЕВАГИ ТА НЕДОЛІКИ СЕРВІСУ Discord.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Discord- це комунікаційна платформа</dc:title>
  <dc:creator>Олександр</dc:creator>
  <cp:lastModifiedBy>Administrator</cp:lastModifiedBy>
  <cp:revision>95</cp:revision>
  <dcterms:created xsi:type="dcterms:W3CDTF">2022-07-25T14:30:54Z</dcterms:created>
  <dcterms:modified xsi:type="dcterms:W3CDTF">2023-10-03T12:04:43Z</dcterms:modified>
</cp:coreProperties>
</file>