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12192000" cy="6858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FA1DF-79EE-4180-8CB1-D65C97CF0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A31644D-68CF-48F7-927E-8731103EA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BCB2-3DAD-4FE5-B609-4220E1E3D859}" type="datetimeFigureOut">
              <a:rPr lang="uk-UA" smtClean="0"/>
              <a:t>24.10.2023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D236F08-B8A7-4204-ABF6-F9A1C5104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816845F-4739-422B-8FA1-57C7D55DB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AFC9-5F77-4A6B-BC69-4123A89E9A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352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7104142-2651-4072-A43B-614073B0C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6EA45B1-7328-48A5-9F18-649F3EF3F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92B101-2AB2-450A-8DDE-42C5440757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5BCB2-3DAD-4FE5-B609-4220E1E3D859}" type="datetimeFigureOut">
              <a:rPr lang="uk-UA" smtClean="0"/>
              <a:t>24.10.2023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351CE3F-104C-4048-9FB5-C9C7A55489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4F71DFE-C769-4E27-87C0-C70C022C3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DAFC9-5F77-4A6B-BC69-4123A89E9A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661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7B2F581-9D4D-4089-8858-CB9A94FEC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1DD8FD-480E-4F22-B03A-6861FD406B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73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990868B-AAAC-4E41-A23A-E8CF07956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5"/>
              <a:t>S</a:t>
            </a:r>
            <a:r>
              <a:rPr lang="en-US"/>
              <a:t>EED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574DD8-35D3-463F-918B-C83A1A6153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82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4346ED9-E05C-414C-AFC9-0673F91FB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/>
              <a:t>SEED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9A8ED3-AA3F-4E3F-9948-40A416FEBB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69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E3C742E-DF3A-428D-8FEF-CA1B0F6D5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5"/>
              <a:t>S</a:t>
            </a:r>
            <a:r>
              <a:rPr lang="en-US"/>
              <a:t>EED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7EBE9B-7811-441A-A26D-ABBC8132E8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91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2E81C2A-4ED2-41B1-8068-EA6DBE3B8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C7F36D-07EA-483C-8206-D55A652E32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29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05F489A-9250-43CF-A108-D9DAB706D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04FD4B-FDAC-4CFA-B7EC-B8B46B8131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57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096781C-CA06-471A-AFFB-60106CB8B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327595-A15A-4780-98DF-99D0B0A0D5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9F05BB6-BF8F-4D88-BDB0-F5683E62C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uk-UA" sz="3200" spc="-15">
                <a:solidFill>
                  <a:srgbClr val="0070C0"/>
                </a:solidFill>
              </a:rPr>
              <a:t>Освіта</a:t>
            </a:r>
            <a:r>
              <a:rPr lang="uk-UA" sz="3200" spc="70">
                <a:solidFill>
                  <a:srgbClr val="0070C0"/>
                </a:solidFill>
              </a:rPr>
              <a:t> </a:t>
            </a:r>
            <a:r>
              <a:rPr lang="uk-UA" sz="3200" spc="-5">
                <a:solidFill>
                  <a:srgbClr val="0070C0"/>
                </a:solidFill>
              </a:rPr>
              <a:t>для</a:t>
            </a:r>
            <a:r>
              <a:rPr lang="uk-UA" sz="3200" spc="20">
                <a:solidFill>
                  <a:srgbClr val="0070C0"/>
                </a:solidFill>
              </a:rPr>
              <a:t> </a:t>
            </a:r>
            <a:r>
              <a:rPr lang="uk-UA" sz="3200" spc="-10">
                <a:solidFill>
                  <a:srgbClr val="0070C0"/>
                </a:solidFill>
              </a:rPr>
              <a:t>демократичного</a:t>
            </a:r>
            <a:r>
              <a:rPr lang="uk-UA" sz="3200" spc="40">
                <a:solidFill>
                  <a:srgbClr val="0070C0"/>
                </a:solidFill>
              </a:rPr>
              <a:t> </a:t>
            </a:r>
            <a:r>
              <a:rPr lang="uk-UA" sz="3200" spc="-10">
                <a:solidFill>
                  <a:srgbClr val="0070C0"/>
                </a:solidFill>
              </a:rPr>
              <a:t>громадянства</a:t>
            </a:r>
            <a:r>
              <a:rPr lang="uk-UA" sz="3200" spc="105">
                <a:solidFill>
                  <a:srgbClr val="0070C0"/>
                </a:solidFill>
              </a:rPr>
              <a:t> </a:t>
            </a:r>
            <a:r>
              <a:rPr lang="uk-UA" sz="3200" spc="-5">
                <a:solidFill>
                  <a:srgbClr val="0070C0"/>
                </a:solidFill>
              </a:rPr>
              <a:t>–</a:t>
            </a:r>
            <a:endParaRPr lang="uk-UA" sz="3200" dirty="0">
              <a:solidFill>
                <a:srgbClr val="0070C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85A11C-E5E6-4503-AF9D-75B7444051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76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E78E7D3-2230-4AFE-9BB5-84D4BF231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1692AE-AE75-48B7-91B0-3BD741BB45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94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267C3D5-8926-4CDD-9386-87885A374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F3F43F-706D-4554-9906-6F85098126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68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63AED1C-D7F7-471D-A1FA-C6976FF89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5"/>
              <a:t>Що таке курс громадянської освіти для здобувачів освіти ЗПТО «Демократія: ідеї на практиці»?</a:t>
            </a:r>
            <a:endParaRPr lang="ru-RU" spc="-5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3367D7-D35B-4D5C-94F9-E1857B8BBD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29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A238F97-F568-4531-8959-C5A77A30E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CAF8A9-3EED-4788-BF18-0DEEDA4D39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72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D55F154-0D43-448C-A38A-8ACEF5C68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AB9B64-6686-479F-8F6A-07CFF0E754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98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CECF20A-C06B-4DE9-921F-D2DC8335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48C0C2-B1FD-48CF-8034-92628F1C69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663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Широкий екран</PresentationFormat>
  <Paragraphs>5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Освіта для демократичного громадянства –</vt:lpstr>
      <vt:lpstr>Презентація PowerPoint</vt:lpstr>
      <vt:lpstr>Презентація PowerPoint</vt:lpstr>
      <vt:lpstr>Що таке курс громадянської освіти для здобувачів освіти ЗПТО «Демократія: ідеї на практиці»?</vt:lpstr>
      <vt:lpstr>Презентація PowerPoint</vt:lpstr>
      <vt:lpstr>Презентація PowerPoint</vt:lpstr>
      <vt:lpstr>Презентація PowerPoint</vt:lpstr>
      <vt:lpstr>SEED</vt:lpstr>
      <vt:lpstr>SEED</vt:lpstr>
      <vt:lpstr>SEED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UNICEF</dc:creator>
  <cp:lastModifiedBy>UNICEF</cp:lastModifiedBy>
  <cp:revision>1</cp:revision>
  <dcterms:created xsi:type="dcterms:W3CDTF">2023-10-24T09:27:09Z</dcterms:created>
  <dcterms:modified xsi:type="dcterms:W3CDTF">2023-10-24T09:27:46Z</dcterms:modified>
</cp:coreProperties>
</file>