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62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1" r:id="rId6"/>
    <p:sldId id="262" r:id="rId7"/>
    <p:sldId id="260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101" y="11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A898C49-5103-4F67-9AF1-FB56FD8E7240}" type="doc">
      <dgm:prSet loTypeId="urn:microsoft.com/office/officeart/2005/8/layout/list1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ru-UA"/>
        </a:p>
      </dgm:t>
    </dgm:pt>
    <dgm:pt modelId="{A1B22530-486A-4233-95B5-06AD17704108}">
      <dgm:prSet phldrT="[Текст]"/>
      <dgm:spPr/>
      <dgm:t>
        <a:bodyPr/>
        <a:lstStyle/>
        <a:p>
          <a:r>
            <a:rPr lang="uk-UA" b="1" dirty="0"/>
            <a:t>Переваги дистанційного навчання</a:t>
          </a:r>
          <a:endParaRPr lang="ru-UA" b="1" dirty="0"/>
        </a:p>
      </dgm:t>
    </dgm:pt>
    <dgm:pt modelId="{263A875D-DA4C-4CC8-BCE5-9B917E961118}" type="parTrans" cxnId="{819147AB-A627-45F0-BCFE-B8C75B2B55E2}">
      <dgm:prSet/>
      <dgm:spPr/>
      <dgm:t>
        <a:bodyPr/>
        <a:lstStyle/>
        <a:p>
          <a:endParaRPr lang="ru-UA"/>
        </a:p>
      </dgm:t>
    </dgm:pt>
    <dgm:pt modelId="{0611D16B-1A86-46A1-88DB-E40F354120DD}" type="sibTrans" cxnId="{819147AB-A627-45F0-BCFE-B8C75B2B55E2}">
      <dgm:prSet/>
      <dgm:spPr/>
      <dgm:t>
        <a:bodyPr/>
        <a:lstStyle/>
        <a:p>
          <a:endParaRPr lang="ru-UA"/>
        </a:p>
      </dgm:t>
    </dgm:pt>
    <dgm:pt modelId="{0F19874B-0A71-4293-8A4F-4E5D1D6F062E}">
      <dgm:prSet phldrT="[Текст]"/>
      <dgm:spPr/>
      <dgm:t>
        <a:bodyPr/>
        <a:lstStyle/>
        <a:p>
          <a:r>
            <a:rPr lang="uk-UA" dirty="0"/>
            <a:t>Можливість навчатися в будь-який час</a:t>
          </a:r>
          <a:endParaRPr lang="ru-UA" dirty="0"/>
        </a:p>
      </dgm:t>
    </dgm:pt>
    <dgm:pt modelId="{B6FB57EC-B42E-48E4-AAFF-004CB63BC732}" type="parTrans" cxnId="{E8C98075-F584-48F9-8F6B-B9B16AC38A01}">
      <dgm:prSet/>
      <dgm:spPr/>
      <dgm:t>
        <a:bodyPr/>
        <a:lstStyle/>
        <a:p>
          <a:endParaRPr lang="ru-UA"/>
        </a:p>
      </dgm:t>
    </dgm:pt>
    <dgm:pt modelId="{19336CB2-4A5C-4835-AA30-769943D8211C}" type="sibTrans" cxnId="{E8C98075-F584-48F9-8F6B-B9B16AC38A01}">
      <dgm:prSet/>
      <dgm:spPr/>
      <dgm:t>
        <a:bodyPr/>
        <a:lstStyle/>
        <a:p>
          <a:endParaRPr lang="ru-UA"/>
        </a:p>
      </dgm:t>
    </dgm:pt>
    <dgm:pt modelId="{5BA6089A-A589-45F9-A1E6-650CB1F03B14}">
      <dgm:prSet phldrT="[Текст]"/>
      <dgm:spPr/>
      <dgm:t>
        <a:bodyPr/>
        <a:lstStyle/>
        <a:p>
          <a:r>
            <a:rPr lang="uk-UA" dirty="0"/>
            <a:t>Можливість навчатися в будь-якому місці</a:t>
          </a:r>
          <a:endParaRPr lang="ru-UA" dirty="0"/>
        </a:p>
      </dgm:t>
    </dgm:pt>
    <dgm:pt modelId="{F20C04C0-1CF0-4325-B876-FCFB02C9BA93}" type="parTrans" cxnId="{03AE6FFC-B6EC-418F-882F-2A25D3F36F5D}">
      <dgm:prSet/>
      <dgm:spPr/>
      <dgm:t>
        <a:bodyPr/>
        <a:lstStyle/>
        <a:p>
          <a:endParaRPr lang="ru-UA"/>
        </a:p>
      </dgm:t>
    </dgm:pt>
    <dgm:pt modelId="{ECCB1A06-D5D2-466B-86DF-D430B077C84D}" type="sibTrans" cxnId="{03AE6FFC-B6EC-418F-882F-2A25D3F36F5D}">
      <dgm:prSet/>
      <dgm:spPr/>
      <dgm:t>
        <a:bodyPr/>
        <a:lstStyle/>
        <a:p>
          <a:endParaRPr lang="ru-UA"/>
        </a:p>
      </dgm:t>
    </dgm:pt>
    <dgm:pt modelId="{7D6E12E0-5199-401F-ACC4-C166A006BA9C}">
      <dgm:prSet phldrT="[Текст]"/>
      <dgm:spPr/>
      <dgm:t>
        <a:bodyPr/>
        <a:lstStyle/>
        <a:p>
          <a:r>
            <a:rPr lang="uk-UA" b="1" dirty="0"/>
            <a:t>Недоліки дистанційного навчання </a:t>
          </a:r>
          <a:endParaRPr lang="ru-UA" b="1" dirty="0"/>
        </a:p>
      </dgm:t>
    </dgm:pt>
    <dgm:pt modelId="{F349FDB2-DBDF-4714-9DD8-ECF93F67D341}" type="parTrans" cxnId="{9C48AB1A-04B9-4D8B-8393-A8B1DDF90C10}">
      <dgm:prSet/>
      <dgm:spPr/>
      <dgm:t>
        <a:bodyPr/>
        <a:lstStyle/>
        <a:p>
          <a:endParaRPr lang="ru-UA"/>
        </a:p>
      </dgm:t>
    </dgm:pt>
    <dgm:pt modelId="{6BD13F9F-1A73-47A0-B9AB-547193037908}" type="sibTrans" cxnId="{9C48AB1A-04B9-4D8B-8393-A8B1DDF90C10}">
      <dgm:prSet/>
      <dgm:spPr/>
      <dgm:t>
        <a:bodyPr/>
        <a:lstStyle/>
        <a:p>
          <a:endParaRPr lang="ru-UA"/>
        </a:p>
      </dgm:t>
    </dgm:pt>
    <dgm:pt modelId="{0203491B-03A3-4A1C-AE9D-6127F6FE3C21}">
      <dgm:prSet phldrT="[Текст]"/>
      <dgm:spPr/>
      <dgm:t>
        <a:bodyPr/>
        <a:lstStyle/>
        <a:p>
          <a:r>
            <a:rPr lang="uk-UA" dirty="0"/>
            <a:t>Необхідна сильна мотивація</a:t>
          </a:r>
          <a:endParaRPr lang="ru-UA" dirty="0"/>
        </a:p>
      </dgm:t>
    </dgm:pt>
    <dgm:pt modelId="{34A37163-ADBB-4E18-9100-56C232B05287}" type="parTrans" cxnId="{D4452730-9B3E-4947-B901-1B039F68C71D}">
      <dgm:prSet/>
      <dgm:spPr/>
      <dgm:t>
        <a:bodyPr/>
        <a:lstStyle/>
        <a:p>
          <a:endParaRPr lang="ru-UA"/>
        </a:p>
      </dgm:t>
    </dgm:pt>
    <dgm:pt modelId="{F56EE079-4C9A-4072-87A1-C7282606D244}" type="sibTrans" cxnId="{D4452730-9B3E-4947-B901-1B039F68C71D}">
      <dgm:prSet/>
      <dgm:spPr/>
      <dgm:t>
        <a:bodyPr/>
        <a:lstStyle/>
        <a:p>
          <a:endParaRPr lang="ru-UA"/>
        </a:p>
      </dgm:t>
    </dgm:pt>
    <dgm:pt modelId="{EB0CB017-829F-4F92-A6BE-B25624E9A28B}">
      <dgm:prSet phldrT="[Текст]"/>
      <dgm:spPr/>
      <dgm:t>
        <a:bodyPr/>
        <a:lstStyle/>
        <a:p>
          <a:r>
            <a:rPr lang="uk-UA" dirty="0"/>
            <a:t>Не підходить для розвитку комунікабельності</a:t>
          </a:r>
          <a:endParaRPr lang="ru-UA" dirty="0"/>
        </a:p>
      </dgm:t>
    </dgm:pt>
    <dgm:pt modelId="{E0B6EBF5-C693-42C6-ABEB-62D2033E82D2}" type="parTrans" cxnId="{712791D7-44F1-4ED4-A219-5FFE6046D320}">
      <dgm:prSet/>
      <dgm:spPr/>
      <dgm:t>
        <a:bodyPr/>
        <a:lstStyle/>
        <a:p>
          <a:endParaRPr lang="ru-UA"/>
        </a:p>
      </dgm:t>
    </dgm:pt>
    <dgm:pt modelId="{C9E4C437-F064-4ED8-A049-714E114FD7D3}" type="sibTrans" cxnId="{712791D7-44F1-4ED4-A219-5FFE6046D320}">
      <dgm:prSet/>
      <dgm:spPr/>
      <dgm:t>
        <a:bodyPr/>
        <a:lstStyle/>
        <a:p>
          <a:endParaRPr lang="ru-UA"/>
        </a:p>
      </dgm:t>
    </dgm:pt>
    <dgm:pt modelId="{EB452C75-79E8-4F88-AF09-6B51108F9AC3}">
      <dgm:prSet phldrT="[Текст]"/>
      <dgm:spPr/>
      <dgm:t>
        <a:bodyPr/>
        <a:lstStyle/>
        <a:p>
          <a:r>
            <a:rPr lang="uk-UA" dirty="0"/>
            <a:t>Можливість навчатися у своєму темпі</a:t>
          </a:r>
          <a:endParaRPr lang="ru-UA" dirty="0"/>
        </a:p>
      </dgm:t>
    </dgm:pt>
    <dgm:pt modelId="{F9A80E41-DD29-490C-86EC-213B7FFF0A67}" type="parTrans" cxnId="{503462D9-FBDE-4F77-B318-5DCAC9A80CDD}">
      <dgm:prSet/>
      <dgm:spPr/>
      <dgm:t>
        <a:bodyPr/>
        <a:lstStyle/>
        <a:p>
          <a:endParaRPr lang="ru-UA"/>
        </a:p>
      </dgm:t>
    </dgm:pt>
    <dgm:pt modelId="{AD199AA7-2DE2-421C-911A-6BCB6B7972A8}" type="sibTrans" cxnId="{503462D9-FBDE-4F77-B318-5DCAC9A80CDD}">
      <dgm:prSet/>
      <dgm:spPr/>
      <dgm:t>
        <a:bodyPr/>
        <a:lstStyle/>
        <a:p>
          <a:endParaRPr lang="ru-UA"/>
        </a:p>
      </dgm:t>
    </dgm:pt>
    <dgm:pt modelId="{4529DCC5-A225-41F2-8696-687B2B7304D8}">
      <dgm:prSet phldrT="[Текст]"/>
      <dgm:spPr/>
      <dgm:t>
        <a:bodyPr/>
        <a:lstStyle/>
        <a:p>
          <a:r>
            <a:rPr lang="uk-UA" dirty="0"/>
            <a:t>Доступність навчальних матеріалів</a:t>
          </a:r>
          <a:endParaRPr lang="ru-UA" dirty="0"/>
        </a:p>
      </dgm:t>
    </dgm:pt>
    <dgm:pt modelId="{ABA2C42A-DB7F-40A6-92C8-048E403B3E03}" type="parTrans" cxnId="{664D6A6E-8959-4722-856C-C28D792BA3DB}">
      <dgm:prSet/>
      <dgm:spPr/>
      <dgm:t>
        <a:bodyPr/>
        <a:lstStyle/>
        <a:p>
          <a:endParaRPr lang="ru-UA"/>
        </a:p>
      </dgm:t>
    </dgm:pt>
    <dgm:pt modelId="{D791AEEE-EF6E-4B4C-BABF-AFF86545CDE9}" type="sibTrans" cxnId="{664D6A6E-8959-4722-856C-C28D792BA3DB}">
      <dgm:prSet/>
      <dgm:spPr/>
      <dgm:t>
        <a:bodyPr/>
        <a:lstStyle/>
        <a:p>
          <a:endParaRPr lang="ru-UA"/>
        </a:p>
      </dgm:t>
    </dgm:pt>
    <dgm:pt modelId="{833B0D45-3D19-42B4-BB82-282E88C4BD17}">
      <dgm:prSet phldrT="[Текст]"/>
      <dgm:spPr/>
      <dgm:t>
        <a:bodyPr/>
        <a:lstStyle/>
        <a:p>
          <a:r>
            <a:rPr lang="uk-UA" dirty="0"/>
            <a:t>Мобільність</a:t>
          </a:r>
          <a:endParaRPr lang="ru-UA" dirty="0"/>
        </a:p>
      </dgm:t>
    </dgm:pt>
    <dgm:pt modelId="{2FA9852E-22D6-432F-A78C-E237759A2481}" type="parTrans" cxnId="{3C5FCD09-5967-4941-AA74-18D6A7418D7B}">
      <dgm:prSet/>
      <dgm:spPr/>
      <dgm:t>
        <a:bodyPr/>
        <a:lstStyle/>
        <a:p>
          <a:endParaRPr lang="ru-UA"/>
        </a:p>
      </dgm:t>
    </dgm:pt>
    <dgm:pt modelId="{973C2E5F-B1C1-41E8-BD20-13E3DA5A092A}" type="sibTrans" cxnId="{3C5FCD09-5967-4941-AA74-18D6A7418D7B}">
      <dgm:prSet/>
      <dgm:spPr/>
      <dgm:t>
        <a:bodyPr/>
        <a:lstStyle/>
        <a:p>
          <a:endParaRPr lang="ru-UA"/>
        </a:p>
      </dgm:t>
    </dgm:pt>
    <dgm:pt modelId="{009A1EA4-39B2-4AC4-8422-51DCF5D76444}">
      <dgm:prSet phldrT="[Текст]"/>
      <dgm:spPr/>
      <dgm:t>
        <a:bodyPr/>
        <a:lstStyle/>
        <a:p>
          <a:r>
            <a:rPr lang="uk-UA" dirty="0"/>
            <a:t>Нестача практичних вмінь та навичок</a:t>
          </a:r>
          <a:endParaRPr lang="ru-UA" dirty="0"/>
        </a:p>
      </dgm:t>
    </dgm:pt>
    <dgm:pt modelId="{31851E8C-1953-489F-891B-327AD083591F}" type="parTrans" cxnId="{9ACD03DB-AB65-49E9-A464-D53DA985D969}">
      <dgm:prSet/>
      <dgm:spPr/>
      <dgm:t>
        <a:bodyPr/>
        <a:lstStyle/>
        <a:p>
          <a:endParaRPr lang="ru-UA"/>
        </a:p>
      </dgm:t>
    </dgm:pt>
    <dgm:pt modelId="{C58CA0A4-A47E-4662-9F31-70FEF8E1E63F}" type="sibTrans" cxnId="{9ACD03DB-AB65-49E9-A464-D53DA985D969}">
      <dgm:prSet/>
      <dgm:spPr/>
      <dgm:t>
        <a:bodyPr/>
        <a:lstStyle/>
        <a:p>
          <a:endParaRPr lang="ru-UA"/>
        </a:p>
      </dgm:t>
    </dgm:pt>
    <dgm:pt modelId="{53B8CC37-AAD3-4A60-89AB-EF22DBF186E5}">
      <dgm:prSet phldrT="[Текст]"/>
      <dgm:spPr/>
      <dgm:t>
        <a:bodyPr/>
        <a:lstStyle/>
        <a:p>
          <a:r>
            <a:rPr lang="uk-UA" dirty="0"/>
            <a:t>Проблема ідентифікації здобувача освіти</a:t>
          </a:r>
          <a:endParaRPr lang="ru-UA" dirty="0"/>
        </a:p>
      </dgm:t>
    </dgm:pt>
    <dgm:pt modelId="{959205CF-7C17-498C-A59F-6AB1ABC621CE}" type="parTrans" cxnId="{E9B98139-3709-4A7D-8D70-E6F6E8F7B094}">
      <dgm:prSet/>
      <dgm:spPr/>
      <dgm:t>
        <a:bodyPr/>
        <a:lstStyle/>
        <a:p>
          <a:endParaRPr lang="ru-UA"/>
        </a:p>
      </dgm:t>
    </dgm:pt>
    <dgm:pt modelId="{04935ADA-D47D-4C37-9DCA-8669CF828AF5}" type="sibTrans" cxnId="{E9B98139-3709-4A7D-8D70-E6F6E8F7B094}">
      <dgm:prSet/>
      <dgm:spPr/>
      <dgm:t>
        <a:bodyPr/>
        <a:lstStyle/>
        <a:p>
          <a:endParaRPr lang="ru-UA"/>
        </a:p>
      </dgm:t>
    </dgm:pt>
    <dgm:pt modelId="{520E2A4F-284D-42C4-856A-B2D0F3081620}" type="pres">
      <dgm:prSet presAssocID="{EA898C49-5103-4F67-9AF1-FB56FD8E7240}" presName="linear" presStyleCnt="0">
        <dgm:presLayoutVars>
          <dgm:dir/>
          <dgm:animLvl val="lvl"/>
          <dgm:resizeHandles val="exact"/>
        </dgm:presLayoutVars>
      </dgm:prSet>
      <dgm:spPr/>
    </dgm:pt>
    <dgm:pt modelId="{A20FAA03-B4C2-4378-A67F-5B523A336FCE}" type="pres">
      <dgm:prSet presAssocID="{A1B22530-486A-4233-95B5-06AD17704108}" presName="parentLin" presStyleCnt="0"/>
      <dgm:spPr/>
    </dgm:pt>
    <dgm:pt modelId="{55B713B9-B07F-4D73-8C62-C682EF4F40B3}" type="pres">
      <dgm:prSet presAssocID="{A1B22530-486A-4233-95B5-06AD17704108}" presName="parentLeftMargin" presStyleLbl="node1" presStyleIdx="0" presStyleCnt="2"/>
      <dgm:spPr/>
    </dgm:pt>
    <dgm:pt modelId="{348E9AB4-4FA1-4FF4-8282-06E5D2A4DFC8}" type="pres">
      <dgm:prSet presAssocID="{A1B22530-486A-4233-95B5-06AD17704108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9B11E898-5521-4CD1-9FAC-766713B5F03D}" type="pres">
      <dgm:prSet presAssocID="{A1B22530-486A-4233-95B5-06AD17704108}" presName="negativeSpace" presStyleCnt="0"/>
      <dgm:spPr/>
    </dgm:pt>
    <dgm:pt modelId="{2ED7444E-4AD0-4416-BE90-08537A11A700}" type="pres">
      <dgm:prSet presAssocID="{A1B22530-486A-4233-95B5-06AD17704108}" presName="childText" presStyleLbl="conFgAcc1" presStyleIdx="0" presStyleCnt="2">
        <dgm:presLayoutVars>
          <dgm:bulletEnabled val="1"/>
        </dgm:presLayoutVars>
      </dgm:prSet>
      <dgm:spPr/>
    </dgm:pt>
    <dgm:pt modelId="{67E860D1-7385-418F-9C31-50912D0261F8}" type="pres">
      <dgm:prSet presAssocID="{0611D16B-1A86-46A1-88DB-E40F354120DD}" presName="spaceBetweenRectangles" presStyleCnt="0"/>
      <dgm:spPr/>
    </dgm:pt>
    <dgm:pt modelId="{599C5D1E-AB77-40BE-8D05-3A9893327BC2}" type="pres">
      <dgm:prSet presAssocID="{7D6E12E0-5199-401F-ACC4-C166A006BA9C}" presName="parentLin" presStyleCnt="0"/>
      <dgm:spPr/>
    </dgm:pt>
    <dgm:pt modelId="{82405980-320A-4886-BD17-AF31D4361D6B}" type="pres">
      <dgm:prSet presAssocID="{7D6E12E0-5199-401F-ACC4-C166A006BA9C}" presName="parentLeftMargin" presStyleLbl="node1" presStyleIdx="0" presStyleCnt="2"/>
      <dgm:spPr/>
    </dgm:pt>
    <dgm:pt modelId="{AA93EE71-DBBE-45CB-BF62-39BB7BB41457}" type="pres">
      <dgm:prSet presAssocID="{7D6E12E0-5199-401F-ACC4-C166A006BA9C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5170665A-D7C3-4521-BF8B-64392769727A}" type="pres">
      <dgm:prSet presAssocID="{7D6E12E0-5199-401F-ACC4-C166A006BA9C}" presName="negativeSpace" presStyleCnt="0"/>
      <dgm:spPr/>
    </dgm:pt>
    <dgm:pt modelId="{760C9C0B-BE56-4AD9-8364-0D5C5D4D01E5}" type="pres">
      <dgm:prSet presAssocID="{7D6E12E0-5199-401F-ACC4-C166A006BA9C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3C5FCD09-5967-4941-AA74-18D6A7418D7B}" srcId="{A1B22530-486A-4233-95B5-06AD17704108}" destId="{833B0D45-3D19-42B4-BB82-282E88C4BD17}" srcOrd="4" destOrd="0" parTransId="{2FA9852E-22D6-432F-A78C-E237759A2481}" sibTransId="{973C2E5F-B1C1-41E8-BD20-13E3DA5A092A}"/>
    <dgm:cxn modelId="{724A1A11-8F63-4553-B091-7516B29A57AC}" type="presOf" srcId="{7D6E12E0-5199-401F-ACC4-C166A006BA9C}" destId="{82405980-320A-4886-BD17-AF31D4361D6B}" srcOrd="0" destOrd="0" presId="urn:microsoft.com/office/officeart/2005/8/layout/list1"/>
    <dgm:cxn modelId="{9C48AB1A-04B9-4D8B-8393-A8B1DDF90C10}" srcId="{EA898C49-5103-4F67-9AF1-FB56FD8E7240}" destId="{7D6E12E0-5199-401F-ACC4-C166A006BA9C}" srcOrd="1" destOrd="0" parTransId="{F349FDB2-DBDF-4714-9DD8-ECF93F67D341}" sibTransId="{6BD13F9F-1A73-47A0-B9AB-547193037908}"/>
    <dgm:cxn modelId="{E043C41D-93A8-438A-845D-23B9F43EFA0F}" type="presOf" srcId="{0F19874B-0A71-4293-8A4F-4E5D1D6F062E}" destId="{2ED7444E-4AD0-4416-BE90-08537A11A700}" srcOrd="0" destOrd="0" presId="urn:microsoft.com/office/officeart/2005/8/layout/list1"/>
    <dgm:cxn modelId="{35348220-567C-4817-B90E-596E03A9F02E}" type="presOf" srcId="{EB452C75-79E8-4F88-AF09-6B51108F9AC3}" destId="{2ED7444E-4AD0-4416-BE90-08537A11A700}" srcOrd="0" destOrd="2" presId="urn:microsoft.com/office/officeart/2005/8/layout/list1"/>
    <dgm:cxn modelId="{418D5A2D-FFF8-47BF-AC72-F34D13CC3090}" type="presOf" srcId="{EB0CB017-829F-4F92-A6BE-B25624E9A28B}" destId="{760C9C0B-BE56-4AD9-8364-0D5C5D4D01E5}" srcOrd="0" destOrd="2" presId="urn:microsoft.com/office/officeart/2005/8/layout/list1"/>
    <dgm:cxn modelId="{F77C012E-5B8C-4628-882A-98E095C22463}" type="presOf" srcId="{A1B22530-486A-4233-95B5-06AD17704108}" destId="{55B713B9-B07F-4D73-8C62-C682EF4F40B3}" srcOrd="0" destOrd="0" presId="urn:microsoft.com/office/officeart/2005/8/layout/list1"/>
    <dgm:cxn modelId="{D4452730-9B3E-4947-B901-1B039F68C71D}" srcId="{7D6E12E0-5199-401F-ACC4-C166A006BA9C}" destId="{0203491B-03A3-4A1C-AE9D-6127F6FE3C21}" srcOrd="0" destOrd="0" parTransId="{34A37163-ADBB-4E18-9100-56C232B05287}" sibTransId="{F56EE079-4C9A-4072-87A1-C7282606D244}"/>
    <dgm:cxn modelId="{21257734-5E88-4187-80D2-8C240BEC24D4}" type="presOf" srcId="{5BA6089A-A589-45F9-A1E6-650CB1F03B14}" destId="{2ED7444E-4AD0-4416-BE90-08537A11A700}" srcOrd="0" destOrd="1" presId="urn:microsoft.com/office/officeart/2005/8/layout/list1"/>
    <dgm:cxn modelId="{E9B98139-3709-4A7D-8D70-E6F6E8F7B094}" srcId="{7D6E12E0-5199-401F-ACC4-C166A006BA9C}" destId="{53B8CC37-AAD3-4A60-89AB-EF22DBF186E5}" srcOrd="3" destOrd="0" parTransId="{959205CF-7C17-498C-A59F-6AB1ABC621CE}" sibTransId="{04935ADA-D47D-4C37-9DCA-8669CF828AF5}"/>
    <dgm:cxn modelId="{CB75064B-DA96-4150-B7BE-825FF5A9A863}" type="presOf" srcId="{4529DCC5-A225-41F2-8696-687B2B7304D8}" destId="{2ED7444E-4AD0-4416-BE90-08537A11A700}" srcOrd="0" destOrd="3" presId="urn:microsoft.com/office/officeart/2005/8/layout/list1"/>
    <dgm:cxn modelId="{1FD7686B-0CCB-467C-B28F-5D161715B7A7}" type="presOf" srcId="{009A1EA4-39B2-4AC4-8422-51DCF5D76444}" destId="{760C9C0B-BE56-4AD9-8364-0D5C5D4D01E5}" srcOrd="0" destOrd="1" presId="urn:microsoft.com/office/officeart/2005/8/layout/list1"/>
    <dgm:cxn modelId="{664D6A6E-8959-4722-856C-C28D792BA3DB}" srcId="{A1B22530-486A-4233-95B5-06AD17704108}" destId="{4529DCC5-A225-41F2-8696-687B2B7304D8}" srcOrd="3" destOrd="0" parTransId="{ABA2C42A-DB7F-40A6-92C8-048E403B3E03}" sibTransId="{D791AEEE-EF6E-4B4C-BABF-AFF86545CDE9}"/>
    <dgm:cxn modelId="{E8C98075-F584-48F9-8F6B-B9B16AC38A01}" srcId="{A1B22530-486A-4233-95B5-06AD17704108}" destId="{0F19874B-0A71-4293-8A4F-4E5D1D6F062E}" srcOrd="0" destOrd="0" parTransId="{B6FB57EC-B42E-48E4-AAFF-004CB63BC732}" sibTransId="{19336CB2-4A5C-4835-AA30-769943D8211C}"/>
    <dgm:cxn modelId="{D79AD056-15B8-4C6E-8868-72E6EE9F7C04}" type="presOf" srcId="{A1B22530-486A-4233-95B5-06AD17704108}" destId="{348E9AB4-4FA1-4FF4-8282-06E5D2A4DFC8}" srcOrd="1" destOrd="0" presId="urn:microsoft.com/office/officeart/2005/8/layout/list1"/>
    <dgm:cxn modelId="{37411287-BA56-4486-BFFA-1AE586B14DF8}" type="presOf" srcId="{7D6E12E0-5199-401F-ACC4-C166A006BA9C}" destId="{AA93EE71-DBBE-45CB-BF62-39BB7BB41457}" srcOrd="1" destOrd="0" presId="urn:microsoft.com/office/officeart/2005/8/layout/list1"/>
    <dgm:cxn modelId="{EBE4F99F-8F3E-423A-B52D-ABAD7DD1242B}" type="presOf" srcId="{0203491B-03A3-4A1C-AE9D-6127F6FE3C21}" destId="{760C9C0B-BE56-4AD9-8364-0D5C5D4D01E5}" srcOrd="0" destOrd="0" presId="urn:microsoft.com/office/officeart/2005/8/layout/list1"/>
    <dgm:cxn modelId="{6D8B2AA5-3D90-4A16-843B-645A95BBA155}" type="presOf" srcId="{53B8CC37-AAD3-4A60-89AB-EF22DBF186E5}" destId="{760C9C0B-BE56-4AD9-8364-0D5C5D4D01E5}" srcOrd="0" destOrd="3" presId="urn:microsoft.com/office/officeart/2005/8/layout/list1"/>
    <dgm:cxn modelId="{819147AB-A627-45F0-BCFE-B8C75B2B55E2}" srcId="{EA898C49-5103-4F67-9AF1-FB56FD8E7240}" destId="{A1B22530-486A-4233-95B5-06AD17704108}" srcOrd="0" destOrd="0" parTransId="{263A875D-DA4C-4CC8-BCE5-9B917E961118}" sibTransId="{0611D16B-1A86-46A1-88DB-E40F354120DD}"/>
    <dgm:cxn modelId="{E69199AD-9373-45E5-B7AB-57FF3C355AB5}" type="presOf" srcId="{833B0D45-3D19-42B4-BB82-282E88C4BD17}" destId="{2ED7444E-4AD0-4416-BE90-08537A11A700}" srcOrd="0" destOrd="4" presId="urn:microsoft.com/office/officeart/2005/8/layout/list1"/>
    <dgm:cxn modelId="{712791D7-44F1-4ED4-A219-5FFE6046D320}" srcId="{7D6E12E0-5199-401F-ACC4-C166A006BA9C}" destId="{EB0CB017-829F-4F92-A6BE-B25624E9A28B}" srcOrd="2" destOrd="0" parTransId="{E0B6EBF5-C693-42C6-ABEB-62D2033E82D2}" sibTransId="{C9E4C437-F064-4ED8-A049-714E114FD7D3}"/>
    <dgm:cxn modelId="{503462D9-FBDE-4F77-B318-5DCAC9A80CDD}" srcId="{A1B22530-486A-4233-95B5-06AD17704108}" destId="{EB452C75-79E8-4F88-AF09-6B51108F9AC3}" srcOrd="2" destOrd="0" parTransId="{F9A80E41-DD29-490C-86EC-213B7FFF0A67}" sibTransId="{AD199AA7-2DE2-421C-911A-6BCB6B7972A8}"/>
    <dgm:cxn modelId="{9ACD03DB-AB65-49E9-A464-D53DA985D969}" srcId="{7D6E12E0-5199-401F-ACC4-C166A006BA9C}" destId="{009A1EA4-39B2-4AC4-8422-51DCF5D76444}" srcOrd="1" destOrd="0" parTransId="{31851E8C-1953-489F-891B-327AD083591F}" sibTransId="{C58CA0A4-A47E-4662-9F31-70FEF8E1E63F}"/>
    <dgm:cxn modelId="{ED98E2F4-A33A-4421-9AB2-656251E58572}" type="presOf" srcId="{EA898C49-5103-4F67-9AF1-FB56FD8E7240}" destId="{520E2A4F-284D-42C4-856A-B2D0F3081620}" srcOrd="0" destOrd="0" presId="urn:microsoft.com/office/officeart/2005/8/layout/list1"/>
    <dgm:cxn modelId="{03AE6FFC-B6EC-418F-882F-2A25D3F36F5D}" srcId="{A1B22530-486A-4233-95B5-06AD17704108}" destId="{5BA6089A-A589-45F9-A1E6-650CB1F03B14}" srcOrd="1" destOrd="0" parTransId="{F20C04C0-1CF0-4325-B876-FCFB02C9BA93}" sibTransId="{ECCB1A06-D5D2-466B-86DF-D430B077C84D}"/>
    <dgm:cxn modelId="{C80E4F9E-7255-408C-B014-C07BBD8E8F42}" type="presParOf" srcId="{520E2A4F-284D-42C4-856A-B2D0F3081620}" destId="{A20FAA03-B4C2-4378-A67F-5B523A336FCE}" srcOrd="0" destOrd="0" presId="urn:microsoft.com/office/officeart/2005/8/layout/list1"/>
    <dgm:cxn modelId="{966A36AB-1895-40DB-9658-2077041A791E}" type="presParOf" srcId="{A20FAA03-B4C2-4378-A67F-5B523A336FCE}" destId="{55B713B9-B07F-4D73-8C62-C682EF4F40B3}" srcOrd="0" destOrd="0" presId="urn:microsoft.com/office/officeart/2005/8/layout/list1"/>
    <dgm:cxn modelId="{2494CEE6-A99B-4CF1-82BB-AA5409A19DE7}" type="presParOf" srcId="{A20FAA03-B4C2-4378-A67F-5B523A336FCE}" destId="{348E9AB4-4FA1-4FF4-8282-06E5D2A4DFC8}" srcOrd="1" destOrd="0" presId="urn:microsoft.com/office/officeart/2005/8/layout/list1"/>
    <dgm:cxn modelId="{EDA1D342-B7DD-44A5-AF3F-93F4E8D9B593}" type="presParOf" srcId="{520E2A4F-284D-42C4-856A-B2D0F3081620}" destId="{9B11E898-5521-4CD1-9FAC-766713B5F03D}" srcOrd="1" destOrd="0" presId="urn:microsoft.com/office/officeart/2005/8/layout/list1"/>
    <dgm:cxn modelId="{8F41717F-9D8C-49C6-9978-80C249BF4ED6}" type="presParOf" srcId="{520E2A4F-284D-42C4-856A-B2D0F3081620}" destId="{2ED7444E-4AD0-4416-BE90-08537A11A700}" srcOrd="2" destOrd="0" presId="urn:microsoft.com/office/officeart/2005/8/layout/list1"/>
    <dgm:cxn modelId="{9152E902-7444-4C70-9531-0AA0458A36D8}" type="presParOf" srcId="{520E2A4F-284D-42C4-856A-B2D0F3081620}" destId="{67E860D1-7385-418F-9C31-50912D0261F8}" srcOrd="3" destOrd="0" presId="urn:microsoft.com/office/officeart/2005/8/layout/list1"/>
    <dgm:cxn modelId="{946DEDC6-EB05-42B7-9D69-870EE2D53BEC}" type="presParOf" srcId="{520E2A4F-284D-42C4-856A-B2D0F3081620}" destId="{599C5D1E-AB77-40BE-8D05-3A9893327BC2}" srcOrd="4" destOrd="0" presId="urn:microsoft.com/office/officeart/2005/8/layout/list1"/>
    <dgm:cxn modelId="{AE6BEBAA-DFEE-45FE-AF64-349596BA37CD}" type="presParOf" srcId="{599C5D1E-AB77-40BE-8D05-3A9893327BC2}" destId="{82405980-320A-4886-BD17-AF31D4361D6B}" srcOrd="0" destOrd="0" presId="urn:microsoft.com/office/officeart/2005/8/layout/list1"/>
    <dgm:cxn modelId="{E6A1318D-080F-4230-8030-8DEDB8A5DF94}" type="presParOf" srcId="{599C5D1E-AB77-40BE-8D05-3A9893327BC2}" destId="{AA93EE71-DBBE-45CB-BF62-39BB7BB41457}" srcOrd="1" destOrd="0" presId="urn:microsoft.com/office/officeart/2005/8/layout/list1"/>
    <dgm:cxn modelId="{85C5A3CD-DABC-48A7-8E54-F0327BE5D445}" type="presParOf" srcId="{520E2A4F-284D-42C4-856A-B2D0F3081620}" destId="{5170665A-D7C3-4521-BF8B-64392769727A}" srcOrd="5" destOrd="0" presId="urn:microsoft.com/office/officeart/2005/8/layout/list1"/>
    <dgm:cxn modelId="{447C97F0-81C7-4991-94A6-31E06FD9775E}" type="presParOf" srcId="{520E2A4F-284D-42C4-856A-B2D0F3081620}" destId="{760C9C0B-BE56-4AD9-8364-0D5C5D4D01E5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D7444E-4AD0-4416-BE90-08537A11A700}">
      <dsp:nvSpPr>
        <dsp:cNvPr id="0" name=""/>
        <dsp:cNvSpPr/>
      </dsp:nvSpPr>
      <dsp:spPr>
        <a:xfrm>
          <a:off x="0" y="373743"/>
          <a:ext cx="8133237" cy="24633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1230" tIns="479044" rIns="631230" bIns="163576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2300" kern="1200" dirty="0"/>
            <a:t>Можливість навчатися в будь-який час</a:t>
          </a:r>
          <a:endParaRPr lang="ru-UA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2300" kern="1200" dirty="0"/>
            <a:t>Можливість навчатися в будь-якому місці</a:t>
          </a:r>
          <a:endParaRPr lang="ru-UA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2300" kern="1200" dirty="0"/>
            <a:t>Можливість навчатися у своєму темпі</a:t>
          </a:r>
          <a:endParaRPr lang="ru-UA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2300" kern="1200" dirty="0"/>
            <a:t>Доступність навчальних матеріалів</a:t>
          </a:r>
          <a:endParaRPr lang="ru-UA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2300" kern="1200" dirty="0"/>
            <a:t>Мобільність</a:t>
          </a:r>
          <a:endParaRPr lang="ru-UA" sz="2300" kern="1200" dirty="0"/>
        </a:p>
      </dsp:txBody>
      <dsp:txXfrm>
        <a:off x="0" y="373743"/>
        <a:ext cx="8133237" cy="2463300"/>
      </dsp:txXfrm>
    </dsp:sp>
    <dsp:sp modelId="{348E9AB4-4FA1-4FF4-8282-06E5D2A4DFC8}">
      <dsp:nvSpPr>
        <dsp:cNvPr id="0" name=""/>
        <dsp:cNvSpPr/>
      </dsp:nvSpPr>
      <dsp:spPr>
        <a:xfrm>
          <a:off x="406661" y="34263"/>
          <a:ext cx="5693265" cy="67896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8000"/>
                <a:satMod val="108000"/>
                <a:lumMod val="11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81000"/>
                <a:satMod val="109000"/>
                <a:lumMod val="105000"/>
              </a:schemeClr>
            </a:gs>
          </a:gsLst>
          <a:lin ang="504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5192" tIns="0" rIns="215192" bIns="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300" b="1" kern="1200" dirty="0"/>
            <a:t>Переваги дистанційного навчання</a:t>
          </a:r>
          <a:endParaRPr lang="ru-UA" sz="2300" b="1" kern="1200" dirty="0"/>
        </a:p>
      </dsp:txBody>
      <dsp:txXfrm>
        <a:off x="439805" y="67407"/>
        <a:ext cx="5626977" cy="612672"/>
      </dsp:txXfrm>
    </dsp:sp>
    <dsp:sp modelId="{760C9C0B-BE56-4AD9-8364-0D5C5D4D01E5}">
      <dsp:nvSpPr>
        <dsp:cNvPr id="0" name=""/>
        <dsp:cNvSpPr/>
      </dsp:nvSpPr>
      <dsp:spPr>
        <a:xfrm>
          <a:off x="0" y="3300723"/>
          <a:ext cx="8133237" cy="21010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3308557"/>
              <a:satOff val="-17770"/>
              <a:lumOff val="607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1230" tIns="479044" rIns="631230" bIns="163576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2300" kern="1200" dirty="0"/>
            <a:t>Необхідна сильна мотивація</a:t>
          </a:r>
          <a:endParaRPr lang="ru-UA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2300" kern="1200" dirty="0"/>
            <a:t>Нестача практичних вмінь та навичок</a:t>
          </a:r>
          <a:endParaRPr lang="ru-UA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2300" kern="1200" dirty="0"/>
            <a:t>Не підходить для розвитку комунікабельності</a:t>
          </a:r>
          <a:endParaRPr lang="ru-UA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2300" kern="1200" dirty="0"/>
            <a:t>Проблема ідентифікації здобувача освіти</a:t>
          </a:r>
          <a:endParaRPr lang="ru-UA" sz="2300" kern="1200" dirty="0"/>
        </a:p>
      </dsp:txBody>
      <dsp:txXfrm>
        <a:off x="0" y="3300723"/>
        <a:ext cx="8133237" cy="2101050"/>
      </dsp:txXfrm>
    </dsp:sp>
    <dsp:sp modelId="{AA93EE71-DBBE-45CB-BF62-39BB7BB41457}">
      <dsp:nvSpPr>
        <dsp:cNvPr id="0" name=""/>
        <dsp:cNvSpPr/>
      </dsp:nvSpPr>
      <dsp:spPr>
        <a:xfrm>
          <a:off x="406661" y="2961243"/>
          <a:ext cx="5693265" cy="678960"/>
        </a:xfrm>
        <a:prstGeom prst="roundRect">
          <a:avLst/>
        </a:prstGeom>
        <a:gradFill rotWithShape="0">
          <a:gsLst>
            <a:gs pos="0">
              <a:schemeClr val="accent5">
                <a:hueOff val="-3308557"/>
                <a:satOff val="-17770"/>
                <a:lumOff val="6078"/>
                <a:alphaOff val="0"/>
                <a:tint val="58000"/>
                <a:satMod val="108000"/>
                <a:lumMod val="110000"/>
              </a:schemeClr>
            </a:gs>
            <a:gs pos="100000">
              <a:schemeClr val="accent5">
                <a:hueOff val="-3308557"/>
                <a:satOff val="-17770"/>
                <a:lumOff val="6078"/>
                <a:alphaOff val="0"/>
                <a:tint val="81000"/>
                <a:satMod val="109000"/>
                <a:lumMod val="105000"/>
              </a:schemeClr>
            </a:gs>
          </a:gsLst>
          <a:lin ang="504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5192" tIns="0" rIns="215192" bIns="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300" b="1" kern="1200" dirty="0"/>
            <a:t>Недоліки дистанційного навчання </a:t>
          </a:r>
          <a:endParaRPr lang="ru-UA" sz="2300" b="1" kern="1200" dirty="0"/>
        </a:p>
      </dsp:txBody>
      <dsp:txXfrm>
        <a:off x="439805" y="2994387"/>
        <a:ext cx="5626977" cy="6126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445D73-F61B-4339-9DF2-3BA8DB4A7CC1}" type="datetimeFigureOut">
              <a:rPr lang="ru-UA" smtClean="0"/>
              <a:t>27.09.2023</a:t>
            </a:fld>
            <a:endParaRPr lang="ru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7F8408-507A-42C2-ADC4-2A4913F9DC64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684153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7F8408-507A-42C2-ADC4-2A4913F9DC64}" type="slidenum">
              <a:rPr lang="ru-UA" smtClean="0"/>
              <a:t>3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763233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3922F5EF-1015-4D8C-BB9A-BB33B4ADB10B}" type="datetimeFigureOut">
              <a:rPr lang="ru-UA" smtClean="0"/>
              <a:t>27.09.2023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8F98BDF3-A37C-4983-8CC0-0B583535FC33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95254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 фотографі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2F5EF-1015-4D8C-BB9A-BB33B4ADB10B}" type="datetimeFigureOut">
              <a:rPr lang="ru-UA" smtClean="0"/>
              <a:t>27.09.2023</a:t>
            </a:fld>
            <a:endParaRPr lang="ru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8BDF3-A37C-4983-8CC0-0B583535FC33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014151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Назва та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2F5EF-1015-4D8C-BB9A-BB33B4ADB10B}" type="datetimeFigureOut">
              <a:rPr lang="ru-UA" smtClean="0"/>
              <a:t>27.09.2023</a:t>
            </a:fld>
            <a:endParaRPr lang="ru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8BDF3-A37C-4983-8CC0-0B583535FC33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682348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2F5EF-1015-4D8C-BB9A-BB33B4ADB10B}" type="datetimeFigureOut">
              <a:rPr lang="ru-UA" smtClean="0"/>
              <a:t>27.09.2023</a:t>
            </a:fld>
            <a:endParaRPr lang="ru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8BDF3-A37C-4983-8CC0-0B583535FC33}" type="slidenum">
              <a:rPr lang="ru-UA" smtClean="0"/>
              <a:t>‹№›</a:t>
            </a:fld>
            <a:endParaRPr lang="ru-UA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462667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2F5EF-1015-4D8C-BB9A-BB33B4ADB10B}" type="datetimeFigureOut">
              <a:rPr lang="ru-UA" smtClean="0"/>
              <a:t>27.09.2023</a:t>
            </a:fld>
            <a:endParaRPr lang="ru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8BDF3-A37C-4983-8CC0-0B583535FC33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604202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2F5EF-1015-4D8C-BB9A-BB33B4ADB10B}" type="datetimeFigureOut">
              <a:rPr lang="ru-UA" smtClean="0"/>
              <a:t>27.09.2023</a:t>
            </a:fld>
            <a:endParaRPr lang="ru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8BDF3-A37C-4983-8CC0-0B583535FC33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614322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ки з малю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2F5EF-1015-4D8C-BB9A-BB33B4ADB10B}" type="datetimeFigureOut">
              <a:rPr lang="ru-UA" smtClean="0"/>
              <a:t>27.09.2023</a:t>
            </a:fld>
            <a:endParaRPr lang="ru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8BDF3-A37C-4983-8CC0-0B583535FC33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582989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2F5EF-1015-4D8C-BB9A-BB33B4ADB10B}" type="datetimeFigureOut">
              <a:rPr lang="ru-UA" smtClean="0"/>
              <a:t>27.09.2023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8BDF3-A37C-4983-8CC0-0B583535FC33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375391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2F5EF-1015-4D8C-BB9A-BB33B4ADB10B}" type="datetimeFigureOut">
              <a:rPr lang="ru-UA" smtClean="0"/>
              <a:t>27.09.2023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8BDF3-A37C-4983-8CC0-0B583535FC33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16182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2F5EF-1015-4D8C-BB9A-BB33B4ADB10B}" type="datetimeFigureOut">
              <a:rPr lang="ru-UA" smtClean="0"/>
              <a:t>27.09.2023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8BDF3-A37C-4983-8CC0-0B583535FC33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12032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2F5EF-1015-4D8C-BB9A-BB33B4ADB10B}" type="datetimeFigureOut">
              <a:rPr lang="ru-UA" smtClean="0"/>
              <a:t>27.09.2023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8BDF3-A37C-4983-8CC0-0B583535FC33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460038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2F5EF-1015-4D8C-BB9A-BB33B4ADB10B}" type="datetimeFigureOut">
              <a:rPr lang="ru-UA" smtClean="0"/>
              <a:t>27.09.2023</a:t>
            </a:fld>
            <a:endParaRPr lang="ru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8BDF3-A37C-4983-8CC0-0B583535FC33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29916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2F5EF-1015-4D8C-BB9A-BB33B4ADB10B}" type="datetimeFigureOut">
              <a:rPr lang="ru-UA" smtClean="0"/>
              <a:t>27.09.2023</a:t>
            </a:fld>
            <a:endParaRPr lang="ru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8BDF3-A37C-4983-8CC0-0B583535FC33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1500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2F5EF-1015-4D8C-BB9A-BB33B4ADB10B}" type="datetimeFigureOut">
              <a:rPr lang="ru-UA" smtClean="0"/>
              <a:t>27.09.2023</a:t>
            </a:fld>
            <a:endParaRPr lang="ru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8BDF3-A37C-4983-8CC0-0B583535FC33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984371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2F5EF-1015-4D8C-BB9A-BB33B4ADB10B}" type="datetimeFigureOut">
              <a:rPr lang="ru-UA" smtClean="0"/>
              <a:t>27.09.2023</a:t>
            </a:fld>
            <a:endParaRPr lang="ru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8BDF3-A37C-4983-8CC0-0B583535FC33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75495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2F5EF-1015-4D8C-BB9A-BB33B4ADB10B}" type="datetimeFigureOut">
              <a:rPr lang="ru-UA" smtClean="0"/>
              <a:t>27.09.2023</a:t>
            </a:fld>
            <a:endParaRPr lang="ru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8BDF3-A37C-4983-8CC0-0B583535FC33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61710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2F5EF-1015-4D8C-BB9A-BB33B4ADB10B}" type="datetimeFigureOut">
              <a:rPr lang="ru-UA" smtClean="0"/>
              <a:t>27.09.2023</a:t>
            </a:fld>
            <a:endParaRPr lang="ru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8BDF3-A37C-4983-8CC0-0B583535FC33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23054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22F5EF-1015-4D8C-BB9A-BB33B4ADB10B}" type="datetimeFigureOut">
              <a:rPr lang="ru-UA" smtClean="0"/>
              <a:t>27.09.2023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98BDF3-A37C-4983-8CC0-0B583535FC33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5200522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263" r:id="rId1"/>
    <p:sldLayoutId id="2147484264" r:id="rId2"/>
    <p:sldLayoutId id="2147484265" r:id="rId3"/>
    <p:sldLayoutId id="2147484266" r:id="rId4"/>
    <p:sldLayoutId id="2147484267" r:id="rId5"/>
    <p:sldLayoutId id="2147484268" r:id="rId6"/>
    <p:sldLayoutId id="2147484269" r:id="rId7"/>
    <p:sldLayoutId id="2147484270" r:id="rId8"/>
    <p:sldLayoutId id="2147484271" r:id="rId9"/>
    <p:sldLayoutId id="2147484272" r:id="rId10"/>
    <p:sldLayoutId id="2147484273" r:id="rId11"/>
    <p:sldLayoutId id="2147484274" r:id="rId12"/>
    <p:sldLayoutId id="2147484275" r:id="rId13"/>
    <p:sldLayoutId id="2147484276" r:id="rId14"/>
    <p:sldLayoutId id="2147484277" r:id="rId15"/>
    <p:sldLayoutId id="2147484278" r:id="rId16"/>
    <p:sldLayoutId id="214748427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29FDB6E-4551-5F1E-FB71-349ED5AAD01B}"/>
              </a:ext>
            </a:extLst>
          </p:cNvPr>
          <p:cNvSpPr txBox="1"/>
          <p:nvPr/>
        </p:nvSpPr>
        <p:spPr>
          <a:xfrm>
            <a:off x="1857081" y="1618756"/>
            <a:ext cx="8917756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4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Тема «Використання графічного планшета на </a:t>
            </a:r>
            <a:r>
              <a:rPr lang="uk-UA" sz="4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уроках </a:t>
            </a:r>
            <a:r>
              <a:rPr lang="uk-UA" sz="4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математики»</a:t>
            </a:r>
            <a:endParaRPr lang="ru-UA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D297AA3-C99B-8237-7DA5-AA08D42A7FDD}"/>
              </a:ext>
            </a:extLst>
          </p:cNvPr>
          <p:cNvSpPr txBox="1"/>
          <p:nvPr/>
        </p:nvSpPr>
        <p:spPr>
          <a:xfrm>
            <a:off x="7022969" y="4374037"/>
            <a:ext cx="452486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/>
              <a:t>Оксана </a:t>
            </a:r>
            <a:r>
              <a:rPr lang="uk-UA" sz="2400" b="1" cap="all" dirty="0"/>
              <a:t>Якименко</a:t>
            </a:r>
          </a:p>
          <a:p>
            <a:r>
              <a:rPr lang="uk-UA" sz="2400" dirty="0"/>
              <a:t>Викладач математики</a:t>
            </a:r>
          </a:p>
          <a:p>
            <a:r>
              <a:rPr lang="uk-UA" sz="2400" dirty="0"/>
              <a:t>ДНЗ «РЦПО інноваційних технологій будівництва і промисловості»</a:t>
            </a:r>
            <a:endParaRPr lang="ru-UA" sz="2400" dirty="0"/>
          </a:p>
        </p:txBody>
      </p:sp>
    </p:spTree>
    <p:extLst>
      <p:ext uri="{BB962C8B-B14F-4D97-AF65-F5344CB8AC3E}">
        <p14:creationId xmlns:p14="http://schemas.microsoft.com/office/powerpoint/2010/main" val="36520834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id="{3DCFDBA3-98CD-F422-FADC-99175269810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64033429"/>
              </p:ext>
            </p:extLst>
          </p:nvPr>
        </p:nvGraphicFramePr>
        <p:xfrm>
          <a:off x="316780" y="214705"/>
          <a:ext cx="8133237" cy="54360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Дистанційна освіта: чи є різниця між навчанням у селі і місті? – Рубрика">
            <a:extLst>
              <a:ext uri="{FF2B5EF4-FFF2-40B4-BE49-F238E27FC236}">
                <a16:creationId xmlns:a16="http://schemas.microsoft.com/office/drawing/2014/main" id="{E5F3917E-BDF0-A547-9158-DF28FC0686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2186" y="1984443"/>
            <a:ext cx="4383034" cy="2454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72691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Зображення, що містить текст, знімок екрана, програмне забезпечення, Мультимедійне програмне забезпечення&#10;&#10;Автоматично згенерований опис">
            <a:extLst>
              <a:ext uri="{FF2B5EF4-FFF2-40B4-BE49-F238E27FC236}">
                <a16:creationId xmlns:a16="http://schemas.microsoft.com/office/drawing/2014/main" id="{B657D605-D1C9-A087-000A-8FA5FE148B9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202" b="-2"/>
          <a:stretch/>
        </p:blipFill>
        <p:spPr>
          <a:xfrm>
            <a:off x="7794519" y="3506112"/>
            <a:ext cx="4397481" cy="3351888"/>
          </a:xfrm>
          <a:custGeom>
            <a:avLst/>
            <a:gdLst/>
            <a:ahLst/>
            <a:cxnLst/>
            <a:rect l="l" t="t" r="r" b="b"/>
            <a:pathLst>
              <a:path w="4397481" h="3351888">
                <a:moveTo>
                  <a:pt x="0" y="0"/>
                </a:moveTo>
                <a:lnTo>
                  <a:pt x="4397481" y="0"/>
                </a:lnTo>
                <a:lnTo>
                  <a:pt x="4397481" y="3351888"/>
                </a:lnTo>
                <a:lnTo>
                  <a:pt x="1552363" y="3351888"/>
                </a:lnTo>
                <a:close/>
              </a:path>
            </a:pathLst>
          </a:custGeom>
        </p:spPr>
      </p:pic>
      <p:pic>
        <p:nvPicPr>
          <p:cNvPr id="5" name="Рисунок 4" descr="Зображення, що містить текст, Обличчя людини, програмне забезпечення, знімок екрана&#10;&#10;Автоматично згенерований опис">
            <a:extLst>
              <a:ext uri="{FF2B5EF4-FFF2-40B4-BE49-F238E27FC236}">
                <a16:creationId xmlns:a16="http://schemas.microsoft.com/office/drawing/2014/main" id="{201EFC6A-C8FE-D8E6-548B-6D1BB925B4D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972" b="-1"/>
          <a:stretch/>
        </p:blipFill>
        <p:spPr>
          <a:xfrm>
            <a:off x="20" y="10"/>
            <a:ext cx="9154673" cy="6863475"/>
          </a:xfrm>
          <a:custGeom>
            <a:avLst/>
            <a:gdLst/>
            <a:ahLst/>
            <a:cxnLst/>
            <a:rect l="l" t="t" r="r" b="b"/>
            <a:pathLst>
              <a:path w="9154693" h="6863485">
                <a:moveTo>
                  <a:pt x="0" y="0"/>
                </a:moveTo>
                <a:lnTo>
                  <a:pt x="5976000" y="0"/>
                </a:lnTo>
                <a:lnTo>
                  <a:pt x="9154693" y="6863485"/>
                </a:lnTo>
                <a:lnTo>
                  <a:pt x="0" y="686348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" name="Рисунок 2" descr="Зображення, що містить текст, знімок екрана, програмне забезпечення, Мультимедійне програмне забезпечення&#10;&#10;Автоматично згенерований опис">
            <a:extLst>
              <a:ext uri="{FF2B5EF4-FFF2-40B4-BE49-F238E27FC236}">
                <a16:creationId xmlns:a16="http://schemas.microsoft.com/office/drawing/2014/main" id="{EB067127-F7BB-B40C-1C0D-E6516DAE823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9" r="3" b="3"/>
          <a:stretch/>
        </p:blipFill>
        <p:spPr>
          <a:xfrm>
            <a:off x="6168189" y="10"/>
            <a:ext cx="6023811" cy="3346394"/>
          </a:xfrm>
          <a:custGeom>
            <a:avLst/>
            <a:gdLst/>
            <a:ahLst/>
            <a:cxnLst/>
            <a:rect l="l" t="t" r="r" b="b"/>
            <a:pathLst>
              <a:path w="6023811" h="3346404">
                <a:moveTo>
                  <a:pt x="0" y="0"/>
                </a:moveTo>
                <a:lnTo>
                  <a:pt x="6023811" y="0"/>
                </a:lnTo>
                <a:lnTo>
                  <a:pt x="6023811" y="3346404"/>
                </a:lnTo>
                <a:lnTo>
                  <a:pt x="1549824" y="3346404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1561966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DBE7435-FDA3-B7E3-257C-254554DE72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839" y="1119187"/>
            <a:ext cx="6109464" cy="435748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2EB3EE8-F983-483B-59B0-27A1786027DC}"/>
              </a:ext>
            </a:extLst>
          </p:cNvPr>
          <p:cNvSpPr txBox="1"/>
          <p:nvPr/>
        </p:nvSpPr>
        <p:spPr>
          <a:xfrm>
            <a:off x="1405055" y="472856"/>
            <a:ext cx="1009610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uk-UA" sz="3600" b="1" i="0" dirty="0">
                <a:solidFill>
                  <a:srgbClr val="000000"/>
                </a:solidFill>
                <a:effectLst/>
                <a:latin typeface="Rubik"/>
              </a:rPr>
              <a:t>Графічний</a:t>
            </a:r>
            <a:r>
              <a:rPr lang="ru-RU" sz="3600" b="1" i="0" dirty="0">
                <a:solidFill>
                  <a:srgbClr val="000000"/>
                </a:solidFill>
                <a:effectLst/>
                <a:latin typeface="Rubik"/>
              </a:rPr>
              <a:t>  планшет 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Rubik"/>
              </a:rPr>
              <a:t>XP-Pen</a:t>
            </a:r>
            <a:r>
              <a:rPr lang="ru-RU" sz="3600" b="1" i="0" dirty="0">
                <a:solidFill>
                  <a:srgbClr val="000000"/>
                </a:solidFill>
                <a:effectLst/>
                <a:latin typeface="Rubik"/>
              </a:rPr>
              <a:t> 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Rubik"/>
              </a:rPr>
              <a:t>Deco</a:t>
            </a:r>
            <a:r>
              <a:rPr lang="ru-RU" sz="3600" b="1" i="0" dirty="0">
                <a:solidFill>
                  <a:srgbClr val="000000"/>
                </a:solidFill>
                <a:effectLst/>
                <a:latin typeface="Rubik"/>
              </a:rPr>
              <a:t> 01 V2 Black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44E4BC8-47B2-E505-3693-8912C3EDB1A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7085"/>
          <a:stretch/>
        </p:blipFill>
        <p:spPr>
          <a:xfrm>
            <a:off x="7204751" y="4157221"/>
            <a:ext cx="4439258" cy="2498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6694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7001FF5-E793-0A11-4F4F-8D75B62ED508}"/>
              </a:ext>
            </a:extLst>
          </p:cNvPr>
          <p:cNvSpPr txBox="1"/>
          <p:nvPr/>
        </p:nvSpPr>
        <p:spPr>
          <a:xfrm>
            <a:off x="1357460" y="301658"/>
            <a:ext cx="98321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>
                <a:solidFill>
                  <a:schemeClr val="bg1"/>
                </a:solidFill>
              </a:rPr>
              <a:t>Використання графічного планшету сумісне з програмами пакету </a:t>
            </a:r>
            <a:r>
              <a:rPr lang="en-US" sz="2400" b="1" dirty="0">
                <a:solidFill>
                  <a:schemeClr val="bg1"/>
                </a:solidFill>
              </a:rPr>
              <a:t>Microsoft Office </a:t>
            </a:r>
            <a:endParaRPr lang="ru-UA" sz="2400" b="1" dirty="0">
              <a:solidFill>
                <a:schemeClr val="bg1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B05B601-0801-6D7C-FCE2-5659822FDA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579" y="1197718"/>
            <a:ext cx="4719012" cy="265444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C575595-E909-6D68-2259-A5273C8FCE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8350" y="1958178"/>
            <a:ext cx="5368572" cy="301982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9616B9F-2807-8F74-A9BD-95BAAF2148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7460" y="4153709"/>
            <a:ext cx="4461754" cy="2509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9872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3BDC54C-E75A-1F99-C438-B0A3259A4FA6}"/>
              </a:ext>
            </a:extLst>
          </p:cNvPr>
          <p:cNvSpPr txBox="1"/>
          <p:nvPr/>
        </p:nvSpPr>
        <p:spPr>
          <a:xfrm>
            <a:off x="1357460" y="301658"/>
            <a:ext cx="98321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>
                <a:solidFill>
                  <a:schemeClr val="bg1"/>
                </a:solidFill>
              </a:rPr>
              <a:t>Використання графічного планшету сумісне з «дошками»</a:t>
            </a:r>
            <a:endParaRPr lang="ru-UA" sz="2400" b="1" dirty="0">
              <a:solidFill>
                <a:schemeClr val="bg1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8E9DB2B-C57C-8AB2-BA2A-54D99016B46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760" t="30637" r="22447" b="38440"/>
          <a:stretch/>
        </p:blipFill>
        <p:spPr>
          <a:xfrm>
            <a:off x="5408579" y="1123019"/>
            <a:ext cx="6575898" cy="239323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81F3239-14A3-15B5-B3AB-0F3C00E5E3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292" y="948149"/>
            <a:ext cx="4565515" cy="256810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CF7FCE6-2FAE-51D6-7152-E69F7221C8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9027" y="3800481"/>
            <a:ext cx="4883287" cy="2746849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24FBAE5-D586-A711-818C-5166C2E2D0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52162" y="3813142"/>
            <a:ext cx="48768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2969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236B0546-FEFA-9D58-9DF5-D37FC2195A0A}"/>
              </a:ext>
            </a:extLst>
          </p:cNvPr>
          <p:cNvSpPr/>
          <p:nvPr/>
        </p:nvSpPr>
        <p:spPr>
          <a:xfrm>
            <a:off x="2667786" y="4282185"/>
            <a:ext cx="826201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8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Дякую за увагу!</a:t>
            </a:r>
          </a:p>
        </p:txBody>
      </p:sp>
    </p:spTree>
    <p:extLst>
      <p:ext uri="{BB962C8B-B14F-4D97-AF65-F5344CB8AC3E}">
        <p14:creationId xmlns:p14="http://schemas.microsoft.com/office/powerpoint/2010/main" val="22480910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хема">
  <a:themeElements>
    <a:clrScheme name="Схема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Схема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хема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TM04033919[[fn=Схема]]</Template>
  <TotalTime>472</TotalTime>
  <Words>93</Words>
  <Application>Microsoft Office PowerPoint</Application>
  <PresentationFormat>Широкий екран</PresentationFormat>
  <Paragraphs>20</Paragraphs>
  <Slides>7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7</vt:i4>
      </vt:variant>
    </vt:vector>
  </HeadingPairs>
  <TitlesOfParts>
    <vt:vector size="12" baseType="lpstr">
      <vt:lpstr>Arial</vt:lpstr>
      <vt:lpstr>Calibri</vt:lpstr>
      <vt:lpstr>Rubik</vt:lpstr>
      <vt:lpstr>Tw Cen MT</vt:lpstr>
      <vt:lpstr>Схема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Якименко Дмитрий</dc:creator>
  <cp:lastModifiedBy>Якименко Дмитрий</cp:lastModifiedBy>
  <cp:revision>3</cp:revision>
  <dcterms:created xsi:type="dcterms:W3CDTF">2023-09-24T21:20:37Z</dcterms:created>
  <dcterms:modified xsi:type="dcterms:W3CDTF">2023-09-27T12:11:52Z</dcterms:modified>
</cp:coreProperties>
</file>