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hyperlink" Target="https://ilearn.org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thatquiz.org/u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desmos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" TargetMode="External"/><Relationship Id="rId2" Type="http://schemas.openxmlformats.org/officeDocument/2006/relationships/hyperlink" Target="https://www.ourboox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www.ourboox.com/books/%D0%BC%D0%BD%D0%BE%D0%B3%D0%BE%D0%B3%D1%80%D0%B0%D0%BD%D0%BD%D0%B8%D0%BA%D0%B8-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620688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2800" b="1" dirty="0" smtClean="0">
                <a:latin typeface="Times New Roman"/>
                <a:ea typeface="Calibri"/>
                <a:cs typeface="Times New Roman"/>
              </a:rPr>
              <a:t>Скарбничка цифрових сервісів та ресурсів для полегшення </a:t>
            </a:r>
            <a:r>
              <a:rPr lang="uk-UA" sz="2800" b="1" smtClean="0">
                <a:latin typeface="Times New Roman"/>
                <a:ea typeface="Calibri"/>
                <a:cs typeface="Times New Roman"/>
              </a:rPr>
              <a:t>роботи викладача.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479715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Підготувала викладач </a:t>
            </a:r>
            <a:r>
              <a:rPr lang="uk-UA" dirty="0" err="1" smtClean="0"/>
              <a:t>Зміївського</a:t>
            </a:r>
            <a:r>
              <a:rPr lang="uk-UA" dirty="0" smtClean="0"/>
              <a:t> професійного енергетичного ліцею Сологуб Ольга Юріївна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5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62418"/>
            <a:ext cx="4211960" cy="3158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2" y="1"/>
            <a:ext cx="5056431" cy="3789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6672"/>
            <a:ext cx="3333333" cy="20666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49080"/>
            <a:ext cx="3521968" cy="233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6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032" cy="3068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0"/>
            <a:ext cx="4032448" cy="31409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4162814" cy="31683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40968"/>
            <a:ext cx="439248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5" y="48969"/>
            <a:ext cx="2170714" cy="1344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36" y="92925"/>
            <a:ext cx="2315967" cy="13681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75986"/>
            <a:ext cx="2287140" cy="14615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1077"/>
            <a:ext cx="2733071" cy="17506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56792"/>
            <a:ext cx="2306960" cy="19931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80" y="1789158"/>
            <a:ext cx="2237983" cy="17608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4" y="3284984"/>
            <a:ext cx="2325482" cy="19068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14" y="3717032"/>
            <a:ext cx="3180893" cy="17665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49" y="3593076"/>
            <a:ext cx="2873390" cy="17834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24668"/>
            <a:ext cx="2862064" cy="21465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13" y="5013176"/>
            <a:ext cx="2576594" cy="16908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49" y="4658508"/>
            <a:ext cx="2540482" cy="202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" y="0"/>
            <a:ext cx="3781300" cy="24562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4608512" cy="2966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" y="2708772"/>
            <a:ext cx="4406017" cy="27364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13" y="3538284"/>
            <a:ext cx="4432453" cy="306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3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650" y="332656"/>
            <a:ext cx="3199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71500"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u="sng" dirty="0">
                <a:solidFill>
                  <a:srgbClr val="141414"/>
                </a:solidFill>
                <a:latin typeface="Times New Roman"/>
                <a:ea typeface="Times New Roman"/>
                <a:hlinkClick r:id="rId2"/>
              </a:rPr>
              <a:t>https://ilearn.org.ua/</a:t>
            </a:r>
            <a:r>
              <a:rPr lang="uk-UA" dirty="0">
                <a:solidFill>
                  <a:srgbClr val="141414"/>
                </a:solidFill>
                <a:latin typeface="Times New Roman"/>
                <a:ea typeface="Times New Roman"/>
              </a:rPr>
              <a:t> </a:t>
            </a:r>
            <a:r>
              <a:rPr lang="uk-UA" dirty="0" smtClean="0">
                <a:solidFill>
                  <a:srgbClr val="141414"/>
                </a:solidFill>
                <a:latin typeface="Times New Roman"/>
                <a:ea typeface="Times New Roman"/>
              </a:rPr>
              <a:t>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2" y="843050"/>
            <a:ext cx="3170113" cy="23824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32655"/>
            <a:ext cx="4392488" cy="231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" y="3248284"/>
            <a:ext cx="3906666" cy="25368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4320480" cy="21721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98" y="4334375"/>
            <a:ext cx="3609149" cy="223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3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1520" y="260648"/>
            <a:ext cx="777686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1400" dirty="0">
                <a:latin typeface="Times New Roman"/>
                <a:ea typeface="Calibri"/>
                <a:cs typeface="Times New Roman"/>
              </a:rPr>
              <a:t>Наступна моя знахідка </a:t>
            </a:r>
            <a:r>
              <a:rPr lang="uk-UA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https://www.thatquiz.org/uk/</a:t>
            </a:r>
            <a:r>
              <a:rPr lang="uk-UA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1400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uk-UA" sz="1400" dirty="0">
                <a:latin typeface="Times New Roman"/>
                <a:ea typeface="Calibri"/>
                <a:cs typeface="Times New Roman"/>
              </a:rPr>
              <a:t>Це безкоштовний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сервіс</a:t>
            </a:r>
            <a:r>
              <a:rPr lang="uk-UA" sz="1400" dirty="0">
                <a:latin typeface="Times New Roman"/>
                <a:ea typeface="Calibri"/>
                <a:cs typeface="Times New Roman"/>
              </a:rPr>
              <a:t>, за допомогою якого можна швидко перевірити знання учнів з таких тем «Корені», «Степінь», «Логарифм числа», «Об’єми та площі поверхонь тіл» та інші. На сайті є як уже готові завдання, які можна використовувати (але бібліотека ще досить невелика, такого розмаїття як на сайті «На урок» або «</a:t>
            </a:r>
            <a:r>
              <a:rPr lang="uk-UA" sz="1400" dirty="0" err="1">
                <a:latin typeface="Times New Roman"/>
                <a:ea typeface="Calibri"/>
                <a:cs typeface="Times New Roman"/>
              </a:rPr>
              <a:t>Всеосвіта</a:t>
            </a:r>
            <a:r>
              <a:rPr lang="uk-UA" sz="1400" dirty="0">
                <a:latin typeface="Times New Roman"/>
                <a:ea typeface="Calibri"/>
                <a:cs typeface="Times New Roman"/>
              </a:rPr>
              <a:t>» немає), так і можливість створювати свої, існує можливість реєстрації учнів та створення своїх класів. Дуже зручно використовувати на таких етапах уроку як актуалізація знань, первинне засвоєння нового матеріалу, підсумок уроку. Особливість цього ресурсу в тому, що завдання з обраної теми випадають </a:t>
            </a:r>
            <a:r>
              <a:rPr lang="uk-UA" sz="1400" dirty="0" err="1">
                <a:latin typeface="Times New Roman"/>
                <a:ea typeface="Calibri"/>
                <a:cs typeface="Times New Roman"/>
              </a:rPr>
              <a:t>рандомно</a:t>
            </a:r>
            <a:r>
              <a:rPr lang="uk-UA" sz="1400" dirty="0">
                <a:latin typeface="Times New Roman"/>
                <a:ea typeface="Calibri"/>
                <a:cs typeface="Times New Roman"/>
              </a:rPr>
              <a:t>. Можливо це невеличкий недолік, але великих незручностей він не створює. </a:t>
            </a: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24944"/>
            <a:ext cx="5575987" cy="37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2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23528" y="266596"/>
            <a:ext cx="8424936" cy="1996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1400" dirty="0">
                <a:latin typeface="Times New Roman"/>
                <a:ea typeface="Calibri"/>
                <a:cs typeface="Times New Roman"/>
              </a:rPr>
              <a:t>Ще одним зручним засобом, що може зекономити купу часу на </a:t>
            </a:r>
            <a:r>
              <a:rPr lang="uk-UA" sz="1400" dirty="0" err="1">
                <a:latin typeface="Times New Roman"/>
                <a:ea typeface="Calibri"/>
                <a:cs typeface="Times New Roman"/>
              </a:rPr>
              <a:t>уроці</a:t>
            </a:r>
            <a:r>
              <a:rPr lang="uk-UA" sz="1400" dirty="0">
                <a:latin typeface="Times New Roman"/>
                <a:ea typeface="Calibri"/>
                <a:cs typeface="Times New Roman"/>
              </a:rPr>
              <a:t> є он-лайн калькулятор </a:t>
            </a:r>
            <a:r>
              <a:rPr lang="uk-UA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www.desmos.com</a:t>
            </a:r>
            <a:r>
              <a:rPr lang="uk-UA" sz="1400" dirty="0">
                <a:latin typeface="Times New Roman"/>
                <a:ea typeface="Calibri"/>
                <a:cs typeface="Times New Roman"/>
              </a:rPr>
              <a:t> . Дуже зручний у використанні при розгляді будь-яких тем, що стосуються графіків функцій. Побудова будь-яких графіків завжди займає певний час, а під час уроку у дистанційній формі це взагалі велика проблема. А цей он-лайн застосунок вирішить завдання за кілька секунд. Дуже зручно використовувати при розгляданні таких тем як «Графіки тригонометричних функцій», «Степеневі функції та їх графіки», розв’язування </a:t>
            </a:r>
            <a:r>
              <a:rPr lang="uk-UA" sz="1400" dirty="0" err="1">
                <a:latin typeface="Times New Roman"/>
                <a:ea typeface="Calibri"/>
                <a:cs typeface="Times New Roman"/>
              </a:rPr>
              <a:t>рівняннь</a:t>
            </a:r>
            <a:r>
              <a:rPr lang="uk-UA" sz="1400" dirty="0">
                <a:latin typeface="Times New Roman"/>
                <a:ea typeface="Calibri"/>
                <a:cs typeface="Times New Roman"/>
              </a:rPr>
              <a:t> графічним способом</a:t>
            </a:r>
            <a:r>
              <a:rPr lang="uk-UA" sz="14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1026" name="Picture 2" descr="Desmos: A Simple Guide to a Powerful Math Tool - Dream Job S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5074767" cy="285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4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67544" y="474345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latin typeface="Times New Roman"/>
                <a:ea typeface="Calibri"/>
              </a:rPr>
              <a:t>Велика проблема повстала перед викладачами, коли необхідно оцінити знання учнів, що виїхали закордон. З цими дітьми виникає багато складнощів, бо всі вони в основному ще відвідують заклади освіти закордоном і їм взагалі доводиться виконувати подвійну роботу. Тому, щоб полегшити і собі завдання з оцінюванням таких учнів, і дітям спростити життя, можна використовувати в тандемі два сервіси: </a:t>
            </a:r>
            <a:r>
              <a:rPr lang="uk-UA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https://www.ourboox.com/</a:t>
            </a:r>
            <a:r>
              <a:rPr lang="uk-UA" sz="1400" dirty="0">
                <a:latin typeface="Times New Roman"/>
                <a:ea typeface="Calibri"/>
              </a:rPr>
              <a:t> та </a:t>
            </a:r>
            <a:r>
              <a:rPr lang="uk-UA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https://www.liveworksheets.com/</a:t>
            </a:r>
            <a:r>
              <a:rPr lang="uk-UA" sz="1400" dirty="0">
                <a:latin typeface="Times New Roman"/>
                <a:ea typeface="Calibri"/>
              </a:rPr>
              <a:t> . (он-лайн демонстрація). За допомогою першого сервісу можна створити </a:t>
            </a:r>
            <a:r>
              <a:rPr lang="uk-UA" sz="1400" dirty="0" err="1">
                <a:latin typeface="Times New Roman"/>
                <a:ea typeface="Calibri"/>
              </a:rPr>
              <a:t>фліпбук</a:t>
            </a:r>
            <a:r>
              <a:rPr lang="uk-UA" sz="1400" dirty="0">
                <a:latin typeface="Times New Roman"/>
                <a:ea typeface="Calibri"/>
              </a:rPr>
              <a:t>  (</a:t>
            </a:r>
            <a:r>
              <a:rPr lang="uk-UA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https://www.ourboox.com/books/%D0%BC%D0%BD%D0%BE%D0%B3%D0%BE%D0%B3%D1%80%D0%B0%D0%BD%D0%BD%D0%B8%D0%BA%D0%B8-3/</a:t>
            </a:r>
            <a:r>
              <a:rPr lang="uk-UA" sz="1400" dirty="0">
                <a:latin typeface="Times New Roman"/>
                <a:ea typeface="Calibri"/>
              </a:rPr>
              <a:t>  ), який ознайомить учня з усією необхідною інформацією, а за допомогою другого – перевірити засвоєні знання. </a:t>
            </a:r>
            <a:endParaRPr lang="ru-RU" sz="1400" dirty="0"/>
          </a:p>
        </p:txBody>
      </p:sp>
      <p:pic>
        <p:nvPicPr>
          <p:cNvPr id="2050" name="Picture 2" descr="Ourboox - создаём книги сам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509120"/>
            <a:ext cx="4392488" cy="19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55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230</Words>
  <Application>Microsoft Office PowerPoint</Application>
  <PresentationFormat>Екран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MSI</dc:creator>
  <cp:lastModifiedBy>User</cp:lastModifiedBy>
  <cp:revision>11</cp:revision>
  <dcterms:created xsi:type="dcterms:W3CDTF">2023-09-16T09:18:05Z</dcterms:created>
  <dcterms:modified xsi:type="dcterms:W3CDTF">2023-09-28T13:37:05Z</dcterms:modified>
</cp:coreProperties>
</file>