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59" r:id="rId3"/>
    <p:sldId id="258" r:id="rId4"/>
    <p:sldId id="311" r:id="rId5"/>
    <p:sldId id="303" r:id="rId6"/>
    <p:sldId id="304" r:id="rId7"/>
    <p:sldId id="306" r:id="rId8"/>
    <p:sldId id="305" r:id="rId9"/>
    <p:sldId id="301" r:id="rId10"/>
    <p:sldId id="302" r:id="rId11"/>
    <p:sldId id="308" r:id="rId12"/>
    <p:sldId id="307" r:id="rId13"/>
    <p:sldId id="291" r:id="rId14"/>
    <p:sldId id="274" r:id="rId15"/>
    <p:sldId id="294" r:id="rId16"/>
    <p:sldId id="293" r:id="rId17"/>
    <p:sldId id="295" r:id="rId18"/>
    <p:sldId id="296" r:id="rId19"/>
    <p:sldId id="297" r:id="rId20"/>
    <p:sldId id="298" r:id="rId21"/>
    <p:sldId id="287" r:id="rId22"/>
    <p:sldId id="285" r:id="rId23"/>
    <p:sldId id="279" r:id="rId24"/>
    <p:sldId id="283" r:id="rId25"/>
    <p:sldId id="26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26A7"/>
    <a:srgbClr val="DC50C8"/>
    <a:srgbClr val="0033CC"/>
    <a:srgbClr val="009900"/>
    <a:srgbClr val="CC0099"/>
    <a:srgbClr val="002496"/>
    <a:srgbClr val="008000"/>
    <a:srgbClr val="B22710"/>
    <a:srgbClr val="3A669C"/>
    <a:srgbClr val="669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5" autoAdjust="0"/>
    <p:restoredTop sz="94669" autoAdjust="0"/>
  </p:normalViewPr>
  <p:slideViewPr>
    <p:cSldViewPr>
      <p:cViewPr>
        <p:scale>
          <a:sx n="100" d="100"/>
          <a:sy n="100" d="100"/>
        </p:scale>
        <p:origin x="0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8DACB2-53D4-4D9A-B17B-0B354D18C434}" type="doc">
      <dgm:prSet loTypeId="urn:microsoft.com/office/officeart/2009/3/layout/FramedTextPicture" loCatId="picture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uk-UA"/>
        </a:p>
      </dgm:t>
    </dgm:pt>
    <dgm:pt modelId="{2FCE0D2B-CA51-48C8-B015-21CAB26DC615}">
      <dgm:prSet phldrT="[Текст]"/>
      <dgm:spPr>
        <a:solidFill>
          <a:srgbClr val="6691C6"/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Play" panose="020B0604020202020204" charset="0"/>
            </a:rPr>
            <a:t>Якщо ви - педагог, який хоче освоїти нову нішу в цифровому суспільстві, час стати на шлях діджиталізаціі і перебудовувати свої методи виховання та навчання!</a:t>
          </a:r>
          <a:endParaRPr lang="uk-UA" dirty="0">
            <a:solidFill>
              <a:schemeClr val="bg1"/>
            </a:solidFill>
          </a:endParaRPr>
        </a:p>
      </dgm:t>
    </dgm:pt>
    <dgm:pt modelId="{A042039F-572B-4DB7-ABF0-4AB043C92D55}" type="parTrans" cxnId="{92057D70-6738-49C6-BF2C-5F905BAA87A5}">
      <dgm:prSet/>
      <dgm:spPr/>
      <dgm:t>
        <a:bodyPr/>
        <a:lstStyle/>
        <a:p>
          <a:endParaRPr lang="uk-UA"/>
        </a:p>
      </dgm:t>
    </dgm:pt>
    <dgm:pt modelId="{C6F77DED-C4F1-478A-B91C-08B684E13DF0}" type="sibTrans" cxnId="{92057D70-6738-49C6-BF2C-5F905BAA87A5}">
      <dgm:prSet/>
      <dgm:spPr/>
      <dgm:t>
        <a:bodyPr/>
        <a:lstStyle/>
        <a:p>
          <a:endParaRPr lang="uk-UA"/>
        </a:p>
      </dgm:t>
    </dgm:pt>
    <dgm:pt modelId="{57FD15BA-E185-46F8-884B-E03652302EB1}" type="pres">
      <dgm:prSet presAssocID="{5E8DACB2-53D4-4D9A-B17B-0B354D18C43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EE69BB6B-3C38-43E7-B7BD-7BD3B1B9F9E2}" type="pres">
      <dgm:prSet presAssocID="{2FCE0D2B-CA51-48C8-B015-21CAB26DC615}" presName="composite" presStyleCnt="0">
        <dgm:presLayoutVars>
          <dgm:chMax/>
          <dgm:chPref/>
        </dgm:presLayoutVars>
      </dgm:prSet>
      <dgm:spPr/>
    </dgm:pt>
    <dgm:pt modelId="{BD92AF60-A6B5-4448-B4F4-EABC115B3F23}" type="pres">
      <dgm:prSet presAssocID="{2FCE0D2B-CA51-48C8-B015-21CAB26DC615}" presName="Image" presStyleLbl="bgImgPlace1" presStyleIdx="0" presStyleCnt="1" custScaleX="153132" custScaleY="181010" custLinFactNeighborX="-23805" custLinFactNeighborY="1205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FED3FC-D75B-4843-B120-54508B5F3C11}" type="pres">
      <dgm:prSet presAssocID="{2FCE0D2B-CA51-48C8-B015-21CAB26DC615}" presName="ParentText" presStyleLbl="revTx" presStyleIdx="0" presStyleCnt="1" custScaleX="113667" custScaleY="87589" custLinFactNeighborX="15097" custLinFactNeighborY="-764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A1866-C2D8-4AAB-A72F-D340A67D832B}" type="pres">
      <dgm:prSet presAssocID="{2FCE0D2B-CA51-48C8-B015-21CAB26DC615}" presName="tlFrame" presStyleLbl="node1" presStyleIdx="0" presStyleCnt="4" custScaleX="36625" custScaleY="39439" custLinFactY="-79285" custLinFactNeighborX="35433" custLinFactNeighborY="-100000"/>
      <dgm:spPr/>
    </dgm:pt>
    <dgm:pt modelId="{24E999D8-4E35-4268-9DED-7CA6FAB04D75}" type="pres">
      <dgm:prSet presAssocID="{2FCE0D2B-CA51-48C8-B015-21CAB26DC615}" presName="trFrame" presStyleLbl="node1" presStyleIdx="1" presStyleCnt="4" custScaleX="36625" custScaleY="39439" custLinFactY="-79285" custLinFactNeighborX="82908" custLinFactNeighborY="-100000"/>
      <dgm:spPr/>
    </dgm:pt>
    <dgm:pt modelId="{18A7F81A-F1F0-4F1C-BE9B-5626E3FB9638}" type="pres">
      <dgm:prSet presAssocID="{2FCE0D2B-CA51-48C8-B015-21CAB26DC615}" presName="blFrame" presStyleLbl="node1" presStyleIdx="2" presStyleCnt="4" custScaleX="36625" custScaleY="39439" custLinFactY="-100000" custLinFactNeighborX="35352" custLinFactNeighborY="-118907"/>
      <dgm:spPr/>
    </dgm:pt>
    <dgm:pt modelId="{FC970AD0-A6B3-4573-858D-6C9F9F3C32F1}" type="pres">
      <dgm:prSet presAssocID="{2FCE0D2B-CA51-48C8-B015-21CAB26DC615}" presName="brFrame" presStyleLbl="node1" presStyleIdx="3" presStyleCnt="4" custScaleX="36625" custScaleY="39439" custLinFactY="-100000" custLinFactNeighborX="82908" custLinFactNeighborY="-119025"/>
      <dgm:spPr/>
    </dgm:pt>
  </dgm:ptLst>
  <dgm:cxnLst>
    <dgm:cxn modelId="{D46F8D76-47A5-4BC6-B458-DF7191078549}" type="presOf" srcId="{2FCE0D2B-CA51-48C8-B015-21CAB26DC615}" destId="{00FED3FC-D75B-4843-B120-54508B5F3C11}" srcOrd="0" destOrd="0" presId="urn:microsoft.com/office/officeart/2009/3/layout/FramedTextPicture"/>
    <dgm:cxn modelId="{24E70E81-C7D3-4B1D-82A5-F1D35D21910B}" type="presOf" srcId="{5E8DACB2-53D4-4D9A-B17B-0B354D18C434}" destId="{57FD15BA-E185-46F8-884B-E03652302EB1}" srcOrd="0" destOrd="0" presId="urn:microsoft.com/office/officeart/2009/3/layout/FramedTextPicture"/>
    <dgm:cxn modelId="{92057D70-6738-49C6-BF2C-5F905BAA87A5}" srcId="{5E8DACB2-53D4-4D9A-B17B-0B354D18C434}" destId="{2FCE0D2B-CA51-48C8-B015-21CAB26DC615}" srcOrd="0" destOrd="0" parTransId="{A042039F-572B-4DB7-ABF0-4AB043C92D55}" sibTransId="{C6F77DED-C4F1-478A-B91C-08B684E13DF0}"/>
    <dgm:cxn modelId="{38D4EED3-B171-442F-B509-0C380119560C}" type="presParOf" srcId="{57FD15BA-E185-46F8-884B-E03652302EB1}" destId="{EE69BB6B-3C38-43E7-B7BD-7BD3B1B9F9E2}" srcOrd="0" destOrd="0" presId="urn:microsoft.com/office/officeart/2009/3/layout/FramedTextPicture"/>
    <dgm:cxn modelId="{109BD617-7C90-4BCA-86DA-FCD7F1A4BD3E}" type="presParOf" srcId="{EE69BB6B-3C38-43E7-B7BD-7BD3B1B9F9E2}" destId="{BD92AF60-A6B5-4448-B4F4-EABC115B3F23}" srcOrd="0" destOrd="0" presId="urn:microsoft.com/office/officeart/2009/3/layout/FramedTextPicture"/>
    <dgm:cxn modelId="{58E5EEFC-291C-4EC0-B274-FE4EC9143C30}" type="presParOf" srcId="{EE69BB6B-3C38-43E7-B7BD-7BD3B1B9F9E2}" destId="{00FED3FC-D75B-4843-B120-54508B5F3C11}" srcOrd="1" destOrd="0" presId="urn:microsoft.com/office/officeart/2009/3/layout/FramedTextPicture"/>
    <dgm:cxn modelId="{C112C9B0-8E01-419A-BAAF-A5B961E9215E}" type="presParOf" srcId="{EE69BB6B-3C38-43E7-B7BD-7BD3B1B9F9E2}" destId="{A3BA1866-C2D8-4AAB-A72F-D340A67D832B}" srcOrd="2" destOrd="0" presId="urn:microsoft.com/office/officeart/2009/3/layout/FramedTextPicture"/>
    <dgm:cxn modelId="{F9DDB383-2FFA-492B-ACBF-FA0EC54A6289}" type="presParOf" srcId="{EE69BB6B-3C38-43E7-B7BD-7BD3B1B9F9E2}" destId="{24E999D8-4E35-4268-9DED-7CA6FAB04D75}" srcOrd="3" destOrd="0" presId="urn:microsoft.com/office/officeart/2009/3/layout/FramedTextPicture"/>
    <dgm:cxn modelId="{CC201785-959D-4F87-B380-7F23716AF526}" type="presParOf" srcId="{EE69BB6B-3C38-43E7-B7BD-7BD3B1B9F9E2}" destId="{18A7F81A-F1F0-4F1C-BE9B-5626E3FB9638}" srcOrd="4" destOrd="0" presId="urn:microsoft.com/office/officeart/2009/3/layout/FramedTextPicture"/>
    <dgm:cxn modelId="{CADAEBB3-B63B-4583-837A-8479E781F72D}" type="presParOf" srcId="{EE69BB6B-3C38-43E7-B7BD-7BD3B1B9F9E2}" destId="{FC970AD0-A6B3-4573-858D-6C9F9F3C32F1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9B46FC-1825-4E94-A128-BCA06B22B379}" type="doc">
      <dgm:prSet loTypeId="urn:microsoft.com/office/officeart/2008/layout/AscendingPictureAccentProcess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F551FB6-6A31-4642-8885-C363ACB75DB0}">
      <dgm:prSet phldrT="[Текст]" custT="1"/>
      <dgm:spPr/>
      <dgm:t>
        <a:bodyPr lIns="324000"/>
        <a:lstStyle/>
        <a:p>
          <a:pPr marL="0" indent="0"/>
          <a:r>
            <a:rPr lang="uk-UA" sz="1100" b="1" dirty="0" smtClean="0"/>
            <a:t>Інтелектуальні системи</a:t>
          </a:r>
          <a:endParaRPr lang="uk-UA" sz="1100" dirty="0"/>
        </a:p>
      </dgm:t>
    </dgm:pt>
    <dgm:pt modelId="{99BDEBEB-AD4E-4522-9D9B-44360F70EB7F}" type="parTrans" cxnId="{D6CB1911-4688-4DAB-A84F-76BB0ACFFD0C}">
      <dgm:prSet/>
      <dgm:spPr/>
      <dgm:t>
        <a:bodyPr/>
        <a:lstStyle/>
        <a:p>
          <a:endParaRPr lang="uk-UA" sz="2400"/>
        </a:p>
      </dgm:t>
    </dgm:pt>
    <dgm:pt modelId="{8F0E185E-DA84-4131-ADA2-0BE4EF6DC187}" type="sibTrans" cxnId="{D6CB1911-4688-4DAB-A84F-76BB0ACFFD0C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uk-UA" sz="2400" b="0" cap="none" spc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F109D6EF-0A4A-4E5F-A76F-617D43CAF48D}">
      <dgm:prSet phldrT="[Текст]" custT="1"/>
      <dgm:spPr/>
      <dgm:t>
        <a:bodyPr/>
        <a:lstStyle/>
        <a:p>
          <a:r>
            <a:rPr lang="uk-UA" sz="1100" dirty="0" smtClean="0"/>
            <a:t>Розвиток цифрової </a:t>
          </a:r>
          <a:endParaRPr lang="en-US" sz="1100" dirty="0" smtClean="0"/>
        </a:p>
        <a:p>
          <a:r>
            <a:rPr lang="en-US" sz="1100" dirty="0" smtClean="0"/>
            <a:t>   </a:t>
          </a:r>
          <a:r>
            <a:rPr lang="uk-UA" sz="1100" dirty="0" smtClean="0"/>
            <a:t>компетентності</a:t>
          </a:r>
          <a:endParaRPr lang="uk-UA" sz="1100" dirty="0"/>
        </a:p>
      </dgm:t>
    </dgm:pt>
    <dgm:pt modelId="{F6F24BEA-AD0D-4BDE-81A4-DED31196B85F}" type="parTrans" cxnId="{387F2272-2AD2-4B93-9F0C-0C36E3E34E78}">
      <dgm:prSet/>
      <dgm:spPr/>
      <dgm:t>
        <a:bodyPr/>
        <a:lstStyle/>
        <a:p>
          <a:endParaRPr lang="uk-UA" sz="2400"/>
        </a:p>
      </dgm:t>
    </dgm:pt>
    <dgm:pt modelId="{463C6FFE-1F09-4347-926C-289332EB5E92}" type="sibTrans" cxnId="{387F2272-2AD2-4B93-9F0C-0C36E3E34E78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uk-UA" sz="2400"/>
        </a:p>
      </dgm:t>
    </dgm:pt>
    <dgm:pt modelId="{E87416EA-ECB4-46A1-9E2B-C60D65B4012D}">
      <dgm:prSet phldrT="[Текст]" custT="1"/>
      <dgm:spPr/>
      <dgm:t>
        <a:bodyPr/>
        <a:lstStyle/>
        <a:p>
          <a:r>
            <a:rPr lang="uk-UA" sz="1100" dirty="0" smtClean="0"/>
            <a:t>Масове впровадження цифрових технологій</a:t>
          </a:r>
          <a:endParaRPr lang="uk-UA" sz="1100" dirty="0"/>
        </a:p>
      </dgm:t>
    </dgm:pt>
    <dgm:pt modelId="{BCEF6E99-10E9-47F6-A3B0-38124BF3180B}" type="parTrans" cxnId="{24AD5E1E-AAF1-4419-A3D1-7AABA2EB35DD}">
      <dgm:prSet/>
      <dgm:spPr/>
      <dgm:t>
        <a:bodyPr/>
        <a:lstStyle/>
        <a:p>
          <a:endParaRPr lang="uk-UA" sz="2400"/>
        </a:p>
      </dgm:t>
    </dgm:pt>
    <dgm:pt modelId="{56DBAE5D-7FC6-4984-8D2B-9D305C5DD19C}" type="sibTrans" cxnId="{24AD5E1E-AAF1-4419-A3D1-7AABA2EB35DD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uk-UA" sz="2400"/>
        </a:p>
      </dgm:t>
    </dgm:pt>
    <dgm:pt modelId="{A0A1E173-AB41-4883-A9DC-FEDED58A023A}">
      <dgm:prSet phldrT="[Текст]" custT="1"/>
      <dgm:spPr/>
      <dgm:t>
        <a:bodyPr lIns="324000"/>
        <a:lstStyle/>
        <a:p>
          <a:pPr algn="l"/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Напрямок </a:t>
          </a:r>
          <a:r>
            <a:rPr lang="ru-RU" sz="1100" b="1" spc="5" dirty="0" smtClean="0">
              <a:latin typeface="Arial" panose="020B0604020202020204" pitchFamily="34" charset="0"/>
              <a:cs typeface="Arial" panose="020B0604020202020204" pitchFamily="34" charset="0"/>
            </a:rPr>
            <a:t>Digital 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 всіх </a:t>
          </a:r>
          <a:r>
            <a:rPr lang="en-US" sz="11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l"/>
          <a:r>
            <a:rPr lang="en-US" sz="1100" dirty="0" smtClean="0"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r>
            <a:rPr lang="uk-UA" sz="11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сферах</a:t>
          </a:r>
          <a:endParaRPr lang="uk-UA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D96E21-4102-4C65-A537-7BADF0D7489A}" type="parTrans" cxnId="{86250311-AD5A-4E75-BEA0-4D8E5FBABBFA}">
      <dgm:prSet/>
      <dgm:spPr/>
      <dgm:t>
        <a:bodyPr/>
        <a:lstStyle/>
        <a:p>
          <a:endParaRPr lang="uk-UA" sz="2400"/>
        </a:p>
      </dgm:t>
    </dgm:pt>
    <dgm:pt modelId="{B4FA97E3-A40B-4186-B820-0181436715A7}" type="sibTrans" cxnId="{86250311-AD5A-4E75-BEA0-4D8E5FBABBFA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uk-UA" sz="2400"/>
        </a:p>
      </dgm:t>
    </dgm:pt>
    <dgm:pt modelId="{8E6000AE-EC77-48FD-878B-8A4B31427C44}">
      <dgm:prSet phldrT="[Текст]" custT="1"/>
      <dgm:spPr/>
      <dgm:t>
        <a:bodyPr/>
        <a:lstStyle/>
        <a:p>
          <a:r>
            <a:rPr lang="uk-UA" sz="1100" dirty="0" smtClean="0">
              <a:latin typeface="Arial" panose="020B0604020202020204" pitchFamily="34" charset="0"/>
              <a:cs typeface="Arial" panose="020B0604020202020204" pitchFamily="34" charset="0"/>
            </a:rPr>
            <a:t>Ключовий напрям </a:t>
          </a:r>
          <a:br>
            <a:rPr lang="uk-UA" sz="11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1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uk-UA" sz="1100" dirty="0" smtClean="0">
              <a:latin typeface="Arial" panose="020B0604020202020204" pitchFamily="34" charset="0"/>
              <a:cs typeface="Arial" panose="020B0604020202020204" pitchFamily="34" charset="0"/>
            </a:rPr>
            <a:t>розвитку освіти</a:t>
          </a:r>
          <a:endParaRPr lang="uk-UA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D47EDA-FFD3-46DD-9168-FC8ADB1F095D}" type="parTrans" cxnId="{F351435F-CB01-4FDB-932B-FCF30CC7756A}">
      <dgm:prSet/>
      <dgm:spPr/>
      <dgm:t>
        <a:bodyPr/>
        <a:lstStyle/>
        <a:p>
          <a:endParaRPr lang="uk-UA" sz="2400"/>
        </a:p>
      </dgm:t>
    </dgm:pt>
    <dgm:pt modelId="{58112167-529E-4504-ABE3-FE40413F0179}" type="sibTrans" cxnId="{F351435F-CB01-4FDB-932B-FCF30CC7756A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uk-UA" sz="2400"/>
        </a:p>
      </dgm:t>
    </dgm:pt>
    <dgm:pt modelId="{04351B3A-8760-48DA-9D1E-098A2546E87D}" type="pres">
      <dgm:prSet presAssocID="{7C9B46FC-1825-4E94-A128-BCA06B22B37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F8B8537-3CD6-46BF-9745-45026B0BE85A}" type="pres">
      <dgm:prSet presAssocID="{7C9B46FC-1825-4E94-A128-BCA06B22B379}" presName="dot1" presStyleLbl="alignNode1" presStyleIdx="0" presStyleCnt="15"/>
      <dgm:spPr/>
    </dgm:pt>
    <dgm:pt modelId="{8C322285-958C-490A-8FAE-CCF75BFBC17C}" type="pres">
      <dgm:prSet presAssocID="{7C9B46FC-1825-4E94-A128-BCA06B22B379}" presName="dot2" presStyleLbl="alignNode1" presStyleIdx="1" presStyleCnt="15"/>
      <dgm:spPr/>
    </dgm:pt>
    <dgm:pt modelId="{98294DE6-272F-4B4D-B55E-1B1DC8FA09C0}" type="pres">
      <dgm:prSet presAssocID="{7C9B46FC-1825-4E94-A128-BCA06B22B379}" presName="dot3" presStyleLbl="alignNode1" presStyleIdx="2" presStyleCnt="15"/>
      <dgm:spPr/>
    </dgm:pt>
    <dgm:pt modelId="{84EA1AFA-7E50-4A88-BD27-D97AC7005CDB}" type="pres">
      <dgm:prSet presAssocID="{7C9B46FC-1825-4E94-A128-BCA06B22B379}" presName="dot4" presStyleLbl="alignNode1" presStyleIdx="3" presStyleCnt="15"/>
      <dgm:spPr/>
    </dgm:pt>
    <dgm:pt modelId="{3E9C898C-55AF-4A42-9E69-6ACDFE7E2692}" type="pres">
      <dgm:prSet presAssocID="{7C9B46FC-1825-4E94-A128-BCA06B22B379}" presName="dot5" presStyleLbl="alignNode1" presStyleIdx="4" presStyleCnt="15"/>
      <dgm:spPr/>
    </dgm:pt>
    <dgm:pt modelId="{E9F788C1-C590-4309-8849-741C41E08460}" type="pres">
      <dgm:prSet presAssocID="{7C9B46FC-1825-4E94-A128-BCA06B22B379}" presName="dot6" presStyleLbl="alignNode1" presStyleIdx="5" presStyleCnt="15"/>
      <dgm:spPr/>
    </dgm:pt>
    <dgm:pt modelId="{FE10EC44-5ADB-437B-8D3C-B6C61708B870}" type="pres">
      <dgm:prSet presAssocID="{7C9B46FC-1825-4E94-A128-BCA06B22B379}" presName="dot7" presStyleLbl="alignNode1" presStyleIdx="6" presStyleCnt="15"/>
      <dgm:spPr/>
    </dgm:pt>
    <dgm:pt modelId="{F8AC35F1-40D4-47D5-B114-12D18ED75317}" type="pres">
      <dgm:prSet presAssocID="{7C9B46FC-1825-4E94-A128-BCA06B22B379}" presName="dot8" presStyleLbl="alignNode1" presStyleIdx="7" presStyleCnt="15"/>
      <dgm:spPr/>
    </dgm:pt>
    <dgm:pt modelId="{6C96EF8B-BA18-4BE7-A6E4-484E5A8716BE}" type="pres">
      <dgm:prSet presAssocID="{7C9B46FC-1825-4E94-A128-BCA06B22B379}" presName="dotArrow1" presStyleLbl="alignNode1" presStyleIdx="8" presStyleCnt="15" custLinFactY="202664" custLinFactNeighborX="-50970" custLinFactNeighborY="300000"/>
      <dgm:spPr/>
    </dgm:pt>
    <dgm:pt modelId="{D09BCE7F-D56B-4D61-B953-810906CA8000}" type="pres">
      <dgm:prSet presAssocID="{7C9B46FC-1825-4E94-A128-BCA06B22B379}" presName="dotArrow2" presStyleLbl="alignNode1" presStyleIdx="9" presStyleCnt="15" custLinFactY="192382" custLinFactNeighborX="-48027" custLinFactNeighborY="200000"/>
      <dgm:spPr/>
    </dgm:pt>
    <dgm:pt modelId="{EEF85F66-1FF2-4C4F-BA78-5B2CD476D04A}" type="pres">
      <dgm:prSet presAssocID="{7C9B46FC-1825-4E94-A128-BCA06B22B379}" presName="dotArrow3" presStyleLbl="alignNode1" presStyleIdx="10" presStyleCnt="15" custLinFactY="100000" custLinFactNeighborX="29116" custLinFactNeighborY="182701"/>
      <dgm:spPr/>
    </dgm:pt>
    <dgm:pt modelId="{57301F38-169E-4710-8855-00ED4776BFC3}" type="pres">
      <dgm:prSet presAssocID="{7C9B46FC-1825-4E94-A128-BCA06B22B379}" presName="dotArrow4" presStyleLbl="alignNode1" presStyleIdx="11" presStyleCnt="15" custLinFactX="5559" custLinFactY="192382" custLinFactNeighborX="100000" custLinFactNeighborY="200000"/>
      <dgm:spPr/>
    </dgm:pt>
    <dgm:pt modelId="{34747A38-68C6-4F86-9E84-50D92A53F86E}" type="pres">
      <dgm:prSet presAssocID="{7C9B46FC-1825-4E94-A128-BCA06B22B379}" presName="dotArrow5" presStyleLbl="alignNode1" presStyleIdx="12" presStyleCnt="15" custLinFactX="31322" custLinFactY="200000" custLinFactNeighborX="100000" custLinFactNeighborY="263493"/>
      <dgm:spPr/>
    </dgm:pt>
    <dgm:pt modelId="{6A3DF703-3348-48C3-9984-CB0E4FC594A8}" type="pres">
      <dgm:prSet presAssocID="{7C9B46FC-1825-4E94-A128-BCA06B22B379}" presName="dotArrow6" presStyleLbl="alignNode1" presStyleIdx="13" presStyleCnt="15" custLinFactY="141653" custLinFactNeighborX="29115" custLinFactNeighborY="200000"/>
      <dgm:spPr/>
    </dgm:pt>
    <dgm:pt modelId="{B8C768D6-3F0D-4E0C-AC92-56E1E5801216}" type="pres">
      <dgm:prSet presAssocID="{7C9B46FC-1825-4E94-A128-BCA06B22B379}" presName="dotArrow7" presStyleLbl="alignNode1" presStyleIdx="14" presStyleCnt="15" custLinFactY="200000" custLinFactNeighborX="29116" custLinFactNeighborY="200603"/>
      <dgm:spPr/>
    </dgm:pt>
    <dgm:pt modelId="{7B9ED2DD-7C03-4D38-B93C-3F095E73BFFB}" type="pres">
      <dgm:prSet presAssocID="{5F551FB6-6A31-4642-8885-C363ACB75DB0}" presName="parTx1" presStyleLbl="node1" presStyleIdx="0" presStyleCnt="5"/>
      <dgm:spPr/>
      <dgm:t>
        <a:bodyPr/>
        <a:lstStyle/>
        <a:p>
          <a:endParaRPr lang="uk-UA"/>
        </a:p>
      </dgm:t>
    </dgm:pt>
    <dgm:pt modelId="{F7F2AC4A-4956-41C1-B2BC-6BB16839E1E2}" type="pres">
      <dgm:prSet presAssocID="{8F0E185E-DA84-4131-ADA2-0BE4EF6DC187}" presName="picture1" presStyleCnt="0"/>
      <dgm:spPr/>
    </dgm:pt>
    <dgm:pt modelId="{B96149B2-6A98-4540-8FB1-77AAAF677518}" type="pres">
      <dgm:prSet presAssocID="{8F0E185E-DA84-4131-ADA2-0BE4EF6DC187}" presName="imageRepeatNode" presStyleLbl="fgImgPlace1" presStyleIdx="0" presStyleCnt="5"/>
      <dgm:spPr/>
      <dgm:t>
        <a:bodyPr/>
        <a:lstStyle/>
        <a:p>
          <a:endParaRPr lang="ru-RU"/>
        </a:p>
      </dgm:t>
    </dgm:pt>
    <dgm:pt modelId="{B143A331-7FF8-46E7-8990-D683B4FED646}" type="pres">
      <dgm:prSet presAssocID="{F109D6EF-0A4A-4E5F-A76F-617D43CAF48D}" presName="parTx2" presStyleLbl="node1" presStyleIdx="1" presStyleCnt="5"/>
      <dgm:spPr/>
      <dgm:t>
        <a:bodyPr/>
        <a:lstStyle/>
        <a:p>
          <a:endParaRPr lang="ru-RU"/>
        </a:p>
      </dgm:t>
    </dgm:pt>
    <dgm:pt modelId="{9DA3D445-E696-4496-B8BA-A6379E95E9F3}" type="pres">
      <dgm:prSet presAssocID="{463C6FFE-1F09-4347-926C-289332EB5E92}" presName="picture2" presStyleCnt="0"/>
      <dgm:spPr/>
    </dgm:pt>
    <dgm:pt modelId="{E33E0F69-A69B-4A06-A284-6308BB00F96A}" type="pres">
      <dgm:prSet presAssocID="{463C6FFE-1F09-4347-926C-289332EB5E92}" presName="imageRepeatNode" presStyleLbl="fgImgPlace1" presStyleIdx="1" presStyleCnt="5"/>
      <dgm:spPr/>
      <dgm:t>
        <a:bodyPr/>
        <a:lstStyle/>
        <a:p>
          <a:endParaRPr lang="ru-RU"/>
        </a:p>
      </dgm:t>
    </dgm:pt>
    <dgm:pt modelId="{01C675A6-317D-431B-AF21-F152E3D276A2}" type="pres">
      <dgm:prSet presAssocID="{E87416EA-ECB4-46A1-9E2B-C60D65B4012D}" presName="parTx3" presStyleLbl="node1" presStyleIdx="2" presStyleCnt="5"/>
      <dgm:spPr/>
      <dgm:t>
        <a:bodyPr/>
        <a:lstStyle/>
        <a:p>
          <a:endParaRPr lang="ru-RU"/>
        </a:p>
      </dgm:t>
    </dgm:pt>
    <dgm:pt modelId="{47244218-E68A-463E-B10F-030D61DFB847}" type="pres">
      <dgm:prSet presAssocID="{56DBAE5D-7FC6-4984-8D2B-9D305C5DD19C}" presName="picture3" presStyleCnt="0"/>
      <dgm:spPr/>
    </dgm:pt>
    <dgm:pt modelId="{266E0F6C-6E34-4D69-9841-0D06D565BAC6}" type="pres">
      <dgm:prSet presAssocID="{56DBAE5D-7FC6-4984-8D2B-9D305C5DD19C}" presName="imageRepeatNode" presStyleLbl="fgImgPlace1" presStyleIdx="2" presStyleCnt="5"/>
      <dgm:spPr/>
      <dgm:t>
        <a:bodyPr/>
        <a:lstStyle/>
        <a:p>
          <a:endParaRPr lang="ru-RU"/>
        </a:p>
      </dgm:t>
    </dgm:pt>
    <dgm:pt modelId="{3D3357B4-1221-4347-9127-AD87D97E7A38}" type="pres">
      <dgm:prSet presAssocID="{A0A1E173-AB41-4883-A9DC-FEDED58A023A}" presName="parTx4" presStyleLbl="node1" presStyleIdx="3" presStyleCnt="5"/>
      <dgm:spPr/>
      <dgm:t>
        <a:bodyPr/>
        <a:lstStyle/>
        <a:p>
          <a:endParaRPr lang="ru-RU"/>
        </a:p>
      </dgm:t>
    </dgm:pt>
    <dgm:pt modelId="{5BD49AA0-F21C-4781-AB3A-EA0015BB63CF}" type="pres">
      <dgm:prSet presAssocID="{B4FA97E3-A40B-4186-B820-0181436715A7}" presName="picture4" presStyleCnt="0"/>
      <dgm:spPr/>
    </dgm:pt>
    <dgm:pt modelId="{B4D5288A-E526-4255-8571-B9446A948466}" type="pres">
      <dgm:prSet presAssocID="{B4FA97E3-A40B-4186-B820-0181436715A7}" presName="imageRepeatNode" presStyleLbl="fgImgPlace1" presStyleIdx="3" presStyleCnt="5"/>
      <dgm:spPr/>
      <dgm:t>
        <a:bodyPr/>
        <a:lstStyle/>
        <a:p>
          <a:endParaRPr lang="ru-RU"/>
        </a:p>
      </dgm:t>
    </dgm:pt>
    <dgm:pt modelId="{9D28B332-F84C-458B-867F-7E0D749E9513}" type="pres">
      <dgm:prSet presAssocID="{8E6000AE-EC77-48FD-878B-8A4B31427C44}" presName="parTx5" presStyleLbl="node1" presStyleIdx="4" presStyleCnt="5"/>
      <dgm:spPr/>
      <dgm:t>
        <a:bodyPr/>
        <a:lstStyle/>
        <a:p>
          <a:endParaRPr lang="ru-RU"/>
        </a:p>
      </dgm:t>
    </dgm:pt>
    <dgm:pt modelId="{5D57BE07-051F-4621-9C2A-8F3FAE6AE448}" type="pres">
      <dgm:prSet presAssocID="{58112167-529E-4504-ABE3-FE40413F0179}" presName="picture5" presStyleCnt="0"/>
      <dgm:spPr/>
    </dgm:pt>
    <dgm:pt modelId="{215F650C-A06D-4BA8-92F0-8B87BDC29AF8}" type="pres">
      <dgm:prSet presAssocID="{58112167-529E-4504-ABE3-FE40413F0179}" presName="imageRepeatNode" presStyleLbl="fgImgPlace1" presStyleIdx="4" presStyleCnt="5" custLinFactNeighborX="-21372" custLinFactNeighborY="20459"/>
      <dgm:spPr/>
      <dgm:t>
        <a:bodyPr/>
        <a:lstStyle/>
        <a:p>
          <a:endParaRPr lang="ru-RU"/>
        </a:p>
      </dgm:t>
    </dgm:pt>
  </dgm:ptLst>
  <dgm:cxnLst>
    <dgm:cxn modelId="{101A9C19-3304-4DC6-AED0-EF1F2C227643}" type="presOf" srcId="{E87416EA-ECB4-46A1-9E2B-C60D65B4012D}" destId="{01C675A6-317D-431B-AF21-F152E3D276A2}" srcOrd="0" destOrd="0" presId="urn:microsoft.com/office/officeart/2008/layout/AscendingPictureAccentProcess"/>
    <dgm:cxn modelId="{24AD5E1E-AAF1-4419-A3D1-7AABA2EB35DD}" srcId="{7C9B46FC-1825-4E94-A128-BCA06B22B379}" destId="{E87416EA-ECB4-46A1-9E2B-C60D65B4012D}" srcOrd="2" destOrd="0" parTransId="{BCEF6E99-10E9-47F6-A3B0-38124BF3180B}" sibTransId="{56DBAE5D-7FC6-4984-8D2B-9D305C5DD19C}"/>
    <dgm:cxn modelId="{86250311-AD5A-4E75-BEA0-4D8E5FBABBFA}" srcId="{7C9B46FC-1825-4E94-A128-BCA06B22B379}" destId="{A0A1E173-AB41-4883-A9DC-FEDED58A023A}" srcOrd="3" destOrd="0" parTransId="{DCD96E21-4102-4C65-A537-7BADF0D7489A}" sibTransId="{B4FA97E3-A40B-4186-B820-0181436715A7}"/>
    <dgm:cxn modelId="{F3F52EB7-EA27-4053-97A8-8E8B34F9E2CA}" type="presOf" srcId="{56DBAE5D-7FC6-4984-8D2B-9D305C5DD19C}" destId="{266E0F6C-6E34-4D69-9841-0D06D565BAC6}" srcOrd="0" destOrd="0" presId="urn:microsoft.com/office/officeart/2008/layout/AscendingPictureAccentProcess"/>
    <dgm:cxn modelId="{8343F3E9-75A7-443B-A6A9-67ADEFB6D6EA}" type="presOf" srcId="{58112167-529E-4504-ABE3-FE40413F0179}" destId="{215F650C-A06D-4BA8-92F0-8B87BDC29AF8}" srcOrd="0" destOrd="0" presId="urn:microsoft.com/office/officeart/2008/layout/AscendingPictureAccentProcess"/>
    <dgm:cxn modelId="{387F2272-2AD2-4B93-9F0C-0C36E3E34E78}" srcId="{7C9B46FC-1825-4E94-A128-BCA06B22B379}" destId="{F109D6EF-0A4A-4E5F-A76F-617D43CAF48D}" srcOrd="1" destOrd="0" parTransId="{F6F24BEA-AD0D-4BDE-81A4-DED31196B85F}" sibTransId="{463C6FFE-1F09-4347-926C-289332EB5E92}"/>
    <dgm:cxn modelId="{CCDED210-979B-4B82-9F00-D20EF2B871B9}" type="presOf" srcId="{7C9B46FC-1825-4E94-A128-BCA06B22B379}" destId="{04351B3A-8760-48DA-9D1E-098A2546E87D}" srcOrd="0" destOrd="0" presId="urn:microsoft.com/office/officeart/2008/layout/AscendingPictureAccentProcess"/>
    <dgm:cxn modelId="{D3D898CD-8D4D-4C88-B6C0-76CBCA92870E}" type="presOf" srcId="{8E6000AE-EC77-48FD-878B-8A4B31427C44}" destId="{9D28B332-F84C-458B-867F-7E0D749E9513}" srcOrd="0" destOrd="0" presId="urn:microsoft.com/office/officeart/2008/layout/AscendingPictureAccentProcess"/>
    <dgm:cxn modelId="{3C06E215-6D9E-411A-A1A3-81CBCCCC7D08}" type="presOf" srcId="{A0A1E173-AB41-4883-A9DC-FEDED58A023A}" destId="{3D3357B4-1221-4347-9127-AD87D97E7A38}" srcOrd="0" destOrd="0" presId="urn:microsoft.com/office/officeart/2008/layout/AscendingPictureAccentProcess"/>
    <dgm:cxn modelId="{A53F08E8-9318-4DD5-9582-2A118CBED63F}" type="presOf" srcId="{8F0E185E-DA84-4131-ADA2-0BE4EF6DC187}" destId="{B96149B2-6A98-4540-8FB1-77AAAF677518}" srcOrd="0" destOrd="0" presId="urn:microsoft.com/office/officeart/2008/layout/AscendingPictureAccentProcess"/>
    <dgm:cxn modelId="{D8ABFF26-E7FA-4162-A29F-C14E4170D669}" type="presOf" srcId="{F109D6EF-0A4A-4E5F-A76F-617D43CAF48D}" destId="{B143A331-7FF8-46E7-8990-D683B4FED646}" srcOrd="0" destOrd="0" presId="urn:microsoft.com/office/officeart/2008/layout/AscendingPictureAccentProcess"/>
    <dgm:cxn modelId="{CBA6C0B4-B09D-47E3-9677-5A253D37B798}" type="presOf" srcId="{B4FA97E3-A40B-4186-B820-0181436715A7}" destId="{B4D5288A-E526-4255-8571-B9446A948466}" srcOrd="0" destOrd="0" presId="urn:microsoft.com/office/officeart/2008/layout/AscendingPictureAccentProcess"/>
    <dgm:cxn modelId="{6641A8CA-1C5D-4265-A84D-799D28C6FA6D}" type="presOf" srcId="{5F551FB6-6A31-4642-8885-C363ACB75DB0}" destId="{7B9ED2DD-7C03-4D38-B93C-3F095E73BFFB}" srcOrd="0" destOrd="0" presId="urn:microsoft.com/office/officeart/2008/layout/AscendingPictureAccentProcess"/>
    <dgm:cxn modelId="{C0C4ADCC-FD54-423C-B61E-2BC24488E195}" type="presOf" srcId="{463C6FFE-1F09-4347-926C-289332EB5E92}" destId="{E33E0F69-A69B-4A06-A284-6308BB00F96A}" srcOrd="0" destOrd="0" presId="urn:microsoft.com/office/officeart/2008/layout/AscendingPictureAccentProcess"/>
    <dgm:cxn modelId="{D6CB1911-4688-4DAB-A84F-76BB0ACFFD0C}" srcId="{7C9B46FC-1825-4E94-A128-BCA06B22B379}" destId="{5F551FB6-6A31-4642-8885-C363ACB75DB0}" srcOrd="0" destOrd="0" parTransId="{99BDEBEB-AD4E-4522-9D9B-44360F70EB7F}" sibTransId="{8F0E185E-DA84-4131-ADA2-0BE4EF6DC187}"/>
    <dgm:cxn modelId="{F351435F-CB01-4FDB-932B-FCF30CC7756A}" srcId="{7C9B46FC-1825-4E94-A128-BCA06B22B379}" destId="{8E6000AE-EC77-48FD-878B-8A4B31427C44}" srcOrd="4" destOrd="0" parTransId="{EED47EDA-FFD3-46DD-9168-FC8ADB1F095D}" sibTransId="{58112167-529E-4504-ABE3-FE40413F0179}"/>
    <dgm:cxn modelId="{3947EBEC-38AD-4BBF-AA93-FA5135D07ABB}" type="presParOf" srcId="{04351B3A-8760-48DA-9D1E-098A2546E87D}" destId="{FF8B8537-3CD6-46BF-9745-45026B0BE85A}" srcOrd="0" destOrd="0" presId="urn:microsoft.com/office/officeart/2008/layout/AscendingPictureAccentProcess"/>
    <dgm:cxn modelId="{DD547AA7-9DA4-402E-96F4-1230ACE194D3}" type="presParOf" srcId="{04351B3A-8760-48DA-9D1E-098A2546E87D}" destId="{8C322285-958C-490A-8FAE-CCF75BFBC17C}" srcOrd="1" destOrd="0" presId="urn:microsoft.com/office/officeart/2008/layout/AscendingPictureAccentProcess"/>
    <dgm:cxn modelId="{2DA4CDC4-0394-4DC8-A8F9-B5C31F5D43DC}" type="presParOf" srcId="{04351B3A-8760-48DA-9D1E-098A2546E87D}" destId="{98294DE6-272F-4B4D-B55E-1B1DC8FA09C0}" srcOrd="2" destOrd="0" presId="urn:microsoft.com/office/officeart/2008/layout/AscendingPictureAccentProcess"/>
    <dgm:cxn modelId="{621BA8D1-C670-40D0-9E73-1A8BF14562C6}" type="presParOf" srcId="{04351B3A-8760-48DA-9D1E-098A2546E87D}" destId="{84EA1AFA-7E50-4A88-BD27-D97AC7005CDB}" srcOrd="3" destOrd="0" presId="urn:microsoft.com/office/officeart/2008/layout/AscendingPictureAccentProcess"/>
    <dgm:cxn modelId="{13767CB5-937B-4B35-89A4-668804969F40}" type="presParOf" srcId="{04351B3A-8760-48DA-9D1E-098A2546E87D}" destId="{3E9C898C-55AF-4A42-9E69-6ACDFE7E2692}" srcOrd="4" destOrd="0" presId="urn:microsoft.com/office/officeart/2008/layout/AscendingPictureAccentProcess"/>
    <dgm:cxn modelId="{37DD4723-C829-49F2-B15B-9A7356746265}" type="presParOf" srcId="{04351B3A-8760-48DA-9D1E-098A2546E87D}" destId="{E9F788C1-C590-4309-8849-741C41E08460}" srcOrd="5" destOrd="0" presId="urn:microsoft.com/office/officeart/2008/layout/AscendingPictureAccentProcess"/>
    <dgm:cxn modelId="{48DA76AB-F940-442A-9BC7-BA080ED8F529}" type="presParOf" srcId="{04351B3A-8760-48DA-9D1E-098A2546E87D}" destId="{FE10EC44-5ADB-437B-8D3C-B6C61708B870}" srcOrd="6" destOrd="0" presId="urn:microsoft.com/office/officeart/2008/layout/AscendingPictureAccentProcess"/>
    <dgm:cxn modelId="{E87C0465-6993-4361-B2F7-FE59A4A07E88}" type="presParOf" srcId="{04351B3A-8760-48DA-9D1E-098A2546E87D}" destId="{F8AC35F1-40D4-47D5-B114-12D18ED75317}" srcOrd="7" destOrd="0" presId="urn:microsoft.com/office/officeart/2008/layout/AscendingPictureAccentProcess"/>
    <dgm:cxn modelId="{72AD1A5D-BEB2-4900-BE66-D60A978139A3}" type="presParOf" srcId="{04351B3A-8760-48DA-9D1E-098A2546E87D}" destId="{6C96EF8B-BA18-4BE7-A6E4-484E5A8716BE}" srcOrd="8" destOrd="0" presId="urn:microsoft.com/office/officeart/2008/layout/AscendingPictureAccentProcess"/>
    <dgm:cxn modelId="{30C907AE-FC78-40D9-9EB4-37835098F007}" type="presParOf" srcId="{04351B3A-8760-48DA-9D1E-098A2546E87D}" destId="{D09BCE7F-D56B-4D61-B953-810906CA8000}" srcOrd="9" destOrd="0" presId="urn:microsoft.com/office/officeart/2008/layout/AscendingPictureAccentProcess"/>
    <dgm:cxn modelId="{39EFA578-6327-49C5-93B6-3F429C7D1CA2}" type="presParOf" srcId="{04351B3A-8760-48DA-9D1E-098A2546E87D}" destId="{EEF85F66-1FF2-4C4F-BA78-5B2CD476D04A}" srcOrd="10" destOrd="0" presId="urn:microsoft.com/office/officeart/2008/layout/AscendingPictureAccentProcess"/>
    <dgm:cxn modelId="{CF39E07C-3201-4AB4-819C-AF69CC614F68}" type="presParOf" srcId="{04351B3A-8760-48DA-9D1E-098A2546E87D}" destId="{57301F38-169E-4710-8855-00ED4776BFC3}" srcOrd="11" destOrd="0" presId="urn:microsoft.com/office/officeart/2008/layout/AscendingPictureAccentProcess"/>
    <dgm:cxn modelId="{075458C1-1DE9-4EA2-BE84-5416626CAEA8}" type="presParOf" srcId="{04351B3A-8760-48DA-9D1E-098A2546E87D}" destId="{34747A38-68C6-4F86-9E84-50D92A53F86E}" srcOrd="12" destOrd="0" presId="urn:microsoft.com/office/officeart/2008/layout/AscendingPictureAccentProcess"/>
    <dgm:cxn modelId="{55EED09E-2262-480D-9E53-F0559F88D56B}" type="presParOf" srcId="{04351B3A-8760-48DA-9D1E-098A2546E87D}" destId="{6A3DF703-3348-48C3-9984-CB0E4FC594A8}" srcOrd="13" destOrd="0" presId="urn:microsoft.com/office/officeart/2008/layout/AscendingPictureAccentProcess"/>
    <dgm:cxn modelId="{592DB0CB-8AA0-4CB7-B944-52B23D5F60C2}" type="presParOf" srcId="{04351B3A-8760-48DA-9D1E-098A2546E87D}" destId="{B8C768D6-3F0D-4E0C-AC92-56E1E5801216}" srcOrd="14" destOrd="0" presId="urn:microsoft.com/office/officeart/2008/layout/AscendingPictureAccentProcess"/>
    <dgm:cxn modelId="{A468D03D-E279-4E03-BD07-BEFFCFA67E24}" type="presParOf" srcId="{04351B3A-8760-48DA-9D1E-098A2546E87D}" destId="{7B9ED2DD-7C03-4D38-B93C-3F095E73BFFB}" srcOrd="15" destOrd="0" presId="urn:microsoft.com/office/officeart/2008/layout/AscendingPictureAccentProcess"/>
    <dgm:cxn modelId="{12C51DC9-A5AA-4523-B7BF-3328125AA339}" type="presParOf" srcId="{04351B3A-8760-48DA-9D1E-098A2546E87D}" destId="{F7F2AC4A-4956-41C1-B2BC-6BB16839E1E2}" srcOrd="16" destOrd="0" presId="urn:microsoft.com/office/officeart/2008/layout/AscendingPictureAccentProcess"/>
    <dgm:cxn modelId="{64C06226-0C53-4832-A40C-FBC891F6E71A}" type="presParOf" srcId="{F7F2AC4A-4956-41C1-B2BC-6BB16839E1E2}" destId="{B96149B2-6A98-4540-8FB1-77AAAF677518}" srcOrd="0" destOrd="0" presId="urn:microsoft.com/office/officeart/2008/layout/AscendingPictureAccentProcess"/>
    <dgm:cxn modelId="{686F2858-1495-4015-A0FB-25AF550A1208}" type="presParOf" srcId="{04351B3A-8760-48DA-9D1E-098A2546E87D}" destId="{B143A331-7FF8-46E7-8990-D683B4FED646}" srcOrd="17" destOrd="0" presId="urn:microsoft.com/office/officeart/2008/layout/AscendingPictureAccentProcess"/>
    <dgm:cxn modelId="{C657333A-A2A4-4448-A4BD-804F994C1C5A}" type="presParOf" srcId="{04351B3A-8760-48DA-9D1E-098A2546E87D}" destId="{9DA3D445-E696-4496-B8BA-A6379E95E9F3}" srcOrd="18" destOrd="0" presId="urn:microsoft.com/office/officeart/2008/layout/AscendingPictureAccentProcess"/>
    <dgm:cxn modelId="{E08EF723-3E2A-465C-A7AE-E1125EA65386}" type="presParOf" srcId="{9DA3D445-E696-4496-B8BA-A6379E95E9F3}" destId="{E33E0F69-A69B-4A06-A284-6308BB00F96A}" srcOrd="0" destOrd="0" presId="urn:microsoft.com/office/officeart/2008/layout/AscendingPictureAccentProcess"/>
    <dgm:cxn modelId="{EB565208-46E9-4EBC-A196-08C278CE5DC9}" type="presParOf" srcId="{04351B3A-8760-48DA-9D1E-098A2546E87D}" destId="{01C675A6-317D-431B-AF21-F152E3D276A2}" srcOrd="19" destOrd="0" presId="urn:microsoft.com/office/officeart/2008/layout/AscendingPictureAccentProcess"/>
    <dgm:cxn modelId="{0EAE58EA-BB4C-4757-98FC-A738AF4D711E}" type="presParOf" srcId="{04351B3A-8760-48DA-9D1E-098A2546E87D}" destId="{47244218-E68A-463E-B10F-030D61DFB847}" srcOrd="20" destOrd="0" presId="urn:microsoft.com/office/officeart/2008/layout/AscendingPictureAccentProcess"/>
    <dgm:cxn modelId="{E69ED223-C7F5-4AE4-884E-1046E4731B87}" type="presParOf" srcId="{47244218-E68A-463E-B10F-030D61DFB847}" destId="{266E0F6C-6E34-4D69-9841-0D06D565BAC6}" srcOrd="0" destOrd="0" presId="urn:microsoft.com/office/officeart/2008/layout/AscendingPictureAccentProcess"/>
    <dgm:cxn modelId="{C1F28478-2CB1-44C6-94F3-49FED06CCAD2}" type="presParOf" srcId="{04351B3A-8760-48DA-9D1E-098A2546E87D}" destId="{3D3357B4-1221-4347-9127-AD87D97E7A38}" srcOrd="21" destOrd="0" presId="urn:microsoft.com/office/officeart/2008/layout/AscendingPictureAccentProcess"/>
    <dgm:cxn modelId="{BD370C03-EA50-49B0-AC40-74FF33AB32AB}" type="presParOf" srcId="{04351B3A-8760-48DA-9D1E-098A2546E87D}" destId="{5BD49AA0-F21C-4781-AB3A-EA0015BB63CF}" srcOrd="22" destOrd="0" presId="urn:microsoft.com/office/officeart/2008/layout/AscendingPictureAccentProcess"/>
    <dgm:cxn modelId="{E3530875-B153-4B10-A7CA-D8CA23A21D3C}" type="presParOf" srcId="{5BD49AA0-F21C-4781-AB3A-EA0015BB63CF}" destId="{B4D5288A-E526-4255-8571-B9446A948466}" srcOrd="0" destOrd="0" presId="urn:microsoft.com/office/officeart/2008/layout/AscendingPictureAccentProcess"/>
    <dgm:cxn modelId="{183A0BA9-0547-4C54-89BD-2E3E08E386B7}" type="presParOf" srcId="{04351B3A-8760-48DA-9D1E-098A2546E87D}" destId="{9D28B332-F84C-458B-867F-7E0D749E9513}" srcOrd="23" destOrd="0" presId="urn:microsoft.com/office/officeart/2008/layout/AscendingPictureAccentProcess"/>
    <dgm:cxn modelId="{D7971F51-2538-4851-B26E-EF00A83422E7}" type="presParOf" srcId="{04351B3A-8760-48DA-9D1E-098A2546E87D}" destId="{5D57BE07-051F-4621-9C2A-8F3FAE6AE448}" srcOrd="24" destOrd="0" presId="urn:microsoft.com/office/officeart/2008/layout/AscendingPictureAccentProcess"/>
    <dgm:cxn modelId="{FF6ED02D-0DA9-45FE-8E5B-2CEE9E8A38B1}" type="presParOf" srcId="{5D57BE07-051F-4621-9C2A-8F3FAE6AE448}" destId="{215F650C-A06D-4BA8-92F0-8B87BDC29A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2AF60-A6B5-4448-B4F4-EABC115B3F23}">
      <dsp:nvSpPr>
        <dsp:cNvPr id="0" name=""/>
        <dsp:cNvSpPr/>
      </dsp:nvSpPr>
      <dsp:spPr>
        <a:xfrm>
          <a:off x="189457" y="208807"/>
          <a:ext cx="3937616" cy="31029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0FED3FC-D75B-4843-B120-54508B5F3C11}">
      <dsp:nvSpPr>
        <dsp:cNvPr id="0" name=""/>
        <dsp:cNvSpPr/>
      </dsp:nvSpPr>
      <dsp:spPr>
        <a:xfrm>
          <a:off x="4464482" y="938083"/>
          <a:ext cx="4140911" cy="1970953"/>
        </a:xfrm>
        <a:prstGeom prst="rect">
          <a:avLst/>
        </a:prstGeom>
        <a:solidFill>
          <a:srgbClr val="6691C6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Play" panose="020B0604020202020204" charset="0"/>
            </a:rPr>
            <a:t>Якщо ви - педагог, який хоче освоїти нову нішу в цифровому суспільстві, час стати на шлях діджиталізаціі і перебудовувати свої методи виховання та навчання!</a:t>
          </a:r>
          <a:endParaRPr lang="uk-UA" sz="1900" kern="1200" dirty="0">
            <a:solidFill>
              <a:schemeClr val="bg1"/>
            </a:solidFill>
          </a:endParaRPr>
        </a:p>
      </dsp:txBody>
      <dsp:txXfrm>
        <a:off x="4464482" y="938083"/>
        <a:ext cx="4140911" cy="1970953"/>
      </dsp:txXfrm>
    </dsp:sp>
    <dsp:sp modelId="{A3BA1866-C2D8-4AAB-A72F-D340A67D832B}">
      <dsp:nvSpPr>
        <dsp:cNvPr id="0" name=""/>
        <dsp:cNvSpPr/>
      </dsp:nvSpPr>
      <dsp:spPr>
        <a:xfrm>
          <a:off x="4429263" y="892816"/>
          <a:ext cx="320436" cy="345145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E999D8-4E35-4268-9DED-7CA6FAB04D75}">
      <dsp:nvSpPr>
        <dsp:cNvPr id="0" name=""/>
        <dsp:cNvSpPr/>
      </dsp:nvSpPr>
      <dsp:spPr>
        <a:xfrm rot="5400000">
          <a:off x="8268568" y="905170"/>
          <a:ext cx="345145" cy="320436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A7F81A-F1F0-4F1C-BE9B-5626E3FB9638}">
      <dsp:nvSpPr>
        <dsp:cNvPr id="0" name=""/>
        <dsp:cNvSpPr/>
      </dsp:nvSpPr>
      <dsp:spPr>
        <a:xfrm rot="16200000">
          <a:off x="4416199" y="2576249"/>
          <a:ext cx="345145" cy="320436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70AD0-A6B3-4573-858D-6C9F9F3C32F1}">
      <dsp:nvSpPr>
        <dsp:cNvPr id="0" name=""/>
        <dsp:cNvSpPr/>
      </dsp:nvSpPr>
      <dsp:spPr>
        <a:xfrm rot="10800000">
          <a:off x="8280923" y="2562862"/>
          <a:ext cx="320436" cy="345145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B8537-3CD6-46BF-9745-45026B0BE85A}">
      <dsp:nvSpPr>
        <dsp:cNvPr id="0" name=""/>
        <dsp:cNvSpPr/>
      </dsp:nvSpPr>
      <dsp:spPr>
        <a:xfrm>
          <a:off x="2013386" y="5062072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322285-958C-490A-8FAE-CCF75BFBC17C}">
      <dsp:nvSpPr>
        <dsp:cNvPr id="0" name=""/>
        <dsp:cNvSpPr/>
      </dsp:nvSpPr>
      <dsp:spPr>
        <a:xfrm>
          <a:off x="1798254" y="5149504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294DE6-272F-4B4D-B55E-1B1DC8FA09C0}">
      <dsp:nvSpPr>
        <dsp:cNvPr id="0" name=""/>
        <dsp:cNvSpPr/>
      </dsp:nvSpPr>
      <dsp:spPr>
        <a:xfrm>
          <a:off x="1578371" y="5221782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EA1AFA-7E50-4A88-BD27-D97AC7005CDB}">
      <dsp:nvSpPr>
        <dsp:cNvPr id="0" name=""/>
        <dsp:cNvSpPr/>
      </dsp:nvSpPr>
      <dsp:spPr>
        <a:xfrm>
          <a:off x="1355095" y="5277739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9C898C-55AF-4A42-9E69-6ACDFE7E2692}">
      <dsp:nvSpPr>
        <dsp:cNvPr id="0" name=""/>
        <dsp:cNvSpPr/>
      </dsp:nvSpPr>
      <dsp:spPr>
        <a:xfrm>
          <a:off x="3187452" y="4215726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F788C1-C590-4309-8849-741C41E08460}">
      <dsp:nvSpPr>
        <dsp:cNvPr id="0" name=""/>
        <dsp:cNvSpPr/>
      </dsp:nvSpPr>
      <dsp:spPr>
        <a:xfrm>
          <a:off x="3017110" y="4388259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10EC44-5ADB-437B-8D3C-B6C61708B870}">
      <dsp:nvSpPr>
        <dsp:cNvPr id="0" name=""/>
        <dsp:cNvSpPr/>
      </dsp:nvSpPr>
      <dsp:spPr>
        <a:xfrm>
          <a:off x="3892570" y="3166537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AC35F1-40D4-47D5-B114-12D18ED75317}">
      <dsp:nvSpPr>
        <dsp:cNvPr id="0" name=""/>
        <dsp:cNvSpPr/>
      </dsp:nvSpPr>
      <dsp:spPr>
        <a:xfrm>
          <a:off x="4271257" y="1888274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96EF8B-BA18-4BE7-A6E4-484E5A8716BE}">
      <dsp:nvSpPr>
        <dsp:cNvPr id="0" name=""/>
        <dsp:cNvSpPr/>
      </dsp:nvSpPr>
      <dsp:spPr>
        <a:xfrm>
          <a:off x="4032448" y="864097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9BCE7F-D56B-4D61-B953-810906CA8000}">
      <dsp:nvSpPr>
        <dsp:cNvPr id="0" name=""/>
        <dsp:cNvSpPr/>
      </dsp:nvSpPr>
      <dsp:spPr>
        <a:xfrm>
          <a:off x="4176464" y="648072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F85F66-1FF2-4C4F-BA78-5B2CD476D04A}">
      <dsp:nvSpPr>
        <dsp:cNvPr id="0" name=""/>
        <dsp:cNvSpPr/>
      </dsp:nvSpPr>
      <dsp:spPr>
        <a:xfrm>
          <a:off x="4392488" y="432048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301F38-169E-4710-8855-00ED4776BFC3}">
      <dsp:nvSpPr>
        <dsp:cNvPr id="0" name=""/>
        <dsp:cNvSpPr/>
      </dsp:nvSpPr>
      <dsp:spPr>
        <a:xfrm>
          <a:off x="4608512" y="648072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747A38-68C6-4F86-9E84-50D92A53F86E}">
      <dsp:nvSpPr>
        <dsp:cNvPr id="0" name=""/>
        <dsp:cNvSpPr/>
      </dsp:nvSpPr>
      <dsp:spPr>
        <a:xfrm>
          <a:off x="4774673" y="826082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3DF703-3348-48C3-9984-CB0E4FC594A8}">
      <dsp:nvSpPr>
        <dsp:cNvPr id="0" name=""/>
        <dsp:cNvSpPr/>
      </dsp:nvSpPr>
      <dsp:spPr>
        <a:xfrm>
          <a:off x="4392487" y="720081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C768D6-3F0D-4E0C-AC92-56E1E5801216}">
      <dsp:nvSpPr>
        <dsp:cNvPr id="0" name=""/>
        <dsp:cNvSpPr/>
      </dsp:nvSpPr>
      <dsp:spPr>
        <a:xfrm>
          <a:off x="4392488" y="1008112"/>
          <a:ext cx="97047" cy="97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9ED2DD-7C03-4D38-B93C-3F095E73BFFB}">
      <dsp:nvSpPr>
        <dsp:cNvPr id="0" name=""/>
        <dsp:cNvSpPr/>
      </dsp:nvSpPr>
      <dsp:spPr>
        <a:xfrm>
          <a:off x="815907" y="5463823"/>
          <a:ext cx="2090922" cy="5607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dirty="0" smtClean="0"/>
            <a:t>Інтелектуальні системи</a:t>
          </a:r>
          <a:endParaRPr lang="uk-UA" sz="1100" kern="1200" dirty="0"/>
        </a:p>
      </dsp:txBody>
      <dsp:txXfrm>
        <a:off x="843280" y="5491196"/>
        <a:ext cx="2036176" cy="505987"/>
      </dsp:txXfrm>
    </dsp:sp>
    <dsp:sp modelId="{B96149B2-6A98-4540-8FB1-77AAAF677518}">
      <dsp:nvSpPr>
        <dsp:cNvPr id="0" name=""/>
        <dsp:cNvSpPr/>
      </dsp:nvSpPr>
      <dsp:spPr>
        <a:xfrm>
          <a:off x="236000" y="4914455"/>
          <a:ext cx="969791" cy="9693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B143A331-7FF8-46E7-8990-D683B4FED646}">
      <dsp:nvSpPr>
        <dsp:cNvPr id="0" name=""/>
        <dsp:cNvSpPr/>
      </dsp:nvSpPr>
      <dsp:spPr>
        <a:xfrm>
          <a:off x="2653014" y="4801085"/>
          <a:ext cx="2090922" cy="5607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579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Розвиток цифрової </a:t>
          </a:r>
          <a:endParaRPr lang="en-US" sz="1100" kern="1200" dirty="0" smtClean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   </a:t>
          </a:r>
          <a:r>
            <a:rPr lang="uk-UA" sz="1100" kern="1200" dirty="0" smtClean="0"/>
            <a:t>компетентності</a:t>
          </a:r>
          <a:endParaRPr lang="uk-UA" sz="1100" kern="1200" dirty="0"/>
        </a:p>
      </dsp:txBody>
      <dsp:txXfrm>
        <a:off x="2680387" y="4828458"/>
        <a:ext cx="2036176" cy="505987"/>
      </dsp:txXfrm>
    </dsp:sp>
    <dsp:sp modelId="{E33E0F69-A69B-4A06-A284-6308BB00F96A}">
      <dsp:nvSpPr>
        <dsp:cNvPr id="0" name=""/>
        <dsp:cNvSpPr/>
      </dsp:nvSpPr>
      <dsp:spPr>
        <a:xfrm>
          <a:off x="2073107" y="4251718"/>
          <a:ext cx="969791" cy="9693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01C675A6-317D-431B-AF21-F152E3D276A2}">
      <dsp:nvSpPr>
        <dsp:cNvPr id="0" name=""/>
        <dsp:cNvSpPr/>
      </dsp:nvSpPr>
      <dsp:spPr>
        <a:xfrm>
          <a:off x="3649273" y="3843408"/>
          <a:ext cx="2090922" cy="5607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579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Масове впровадження цифрових технологій</a:t>
          </a:r>
          <a:endParaRPr lang="uk-UA" sz="1100" kern="1200" dirty="0"/>
        </a:p>
      </dsp:txBody>
      <dsp:txXfrm>
        <a:off x="3676646" y="3870781"/>
        <a:ext cx="2036176" cy="505987"/>
      </dsp:txXfrm>
    </dsp:sp>
    <dsp:sp modelId="{266E0F6C-6E34-4D69-9841-0D06D565BAC6}">
      <dsp:nvSpPr>
        <dsp:cNvPr id="0" name=""/>
        <dsp:cNvSpPr/>
      </dsp:nvSpPr>
      <dsp:spPr>
        <a:xfrm>
          <a:off x="3069367" y="3294041"/>
          <a:ext cx="969791" cy="9693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3D3357B4-1221-4347-9127-AD87D97E7A38}">
      <dsp:nvSpPr>
        <dsp:cNvPr id="0" name=""/>
        <dsp:cNvSpPr/>
      </dsp:nvSpPr>
      <dsp:spPr>
        <a:xfrm>
          <a:off x="4169798" y="2612359"/>
          <a:ext cx="2090922" cy="5607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Напрямок </a:t>
          </a:r>
          <a:r>
            <a:rPr lang="ru-RU" sz="1100" b="1" kern="1200" spc="5" dirty="0" smtClean="0">
              <a:latin typeface="Arial" panose="020B0604020202020204" pitchFamily="34" charset="0"/>
              <a:cs typeface="Arial" panose="020B0604020202020204" pitchFamily="34" charset="0"/>
            </a:rPr>
            <a:t>Digital 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 всіх </a:t>
          </a:r>
          <a:r>
            <a:rPr lang="en-US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r>
            <a:rPr lang="uk-UA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сферах</a:t>
          </a:r>
          <a:endParaRPr lang="uk-UA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97171" y="2639732"/>
        <a:ext cx="2036176" cy="505987"/>
      </dsp:txXfrm>
    </dsp:sp>
    <dsp:sp modelId="{B4D5288A-E526-4255-8571-B9446A948466}">
      <dsp:nvSpPr>
        <dsp:cNvPr id="0" name=""/>
        <dsp:cNvSpPr/>
      </dsp:nvSpPr>
      <dsp:spPr>
        <a:xfrm>
          <a:off x="3589892" y="2062992"/>
          <a:ext cx="969791" cy="9693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9D28B332-F84C-458B-867F-7E0D749E9513}">
      <dsp:nvSpPr>
        <dsp:cNvPr id="0" name=""/>
        <dsp:cNvSpPr/>
      </dsp:nvSpPr>
      <dsp:spPr>
        <a:xfrm>
          <a:off x="4459582" y="1359161"/>
          <a:ext cx="2090922" cy="5607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579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Ключовий напрям </a:t>
          </a:r>
          <a:br>
            <a:rPr lang="uk-UA" sz="11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uk-UA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розвитку освіти</a:t>
          </a:r>
          <a:endParaRPr lang="uk-UA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86955" y="1386534"/>
        <a:ext cx="2036176" cy="505987"/>
      </dsp:txXfrm>
    </dsp:sp>
    <dsp:sp modelId="{215F650C-A06D-4BA8-92F0-8B87BDC29AF8}">
      <dsp:nvSpPr>
        <dsp:cNvPr id="0" name=""/>
        <dsp:cNvSpPr/>
      </dsp:nvSpPr>
      <dsp:spPr>
        <a:xfrm>
          <a:off x="3672411" y="1008110"/>
          <a:ext cx="969791" cy="9693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46DF-60D6-444D-A1F2-8F06D2723D5E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5B34-2349-4E86-940E-6E00F37CE5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203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46DF-60D6-444D-A1F2-8F06D2723D5E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5B34-2349-4E86-940E-6E00F37CE5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50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46DF-60D6-444D-A1F2-8F06D2723D5E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5B34-2349-4E86-940E-6E00F37CE5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526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46DF-60D6-444D-A1F2-8F06D2723D5E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5B34-2349-4E86-940E-6E00F37CE5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9439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46DF-60D6-444D-A1F2-8F06D2723D5E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5B34-2349-4E86-940E-6E00F37CE5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43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46DF-60D6-444D-A1F2-8F06D2723D5E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5B34-2349-4E86-940E-6E00F37CE5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77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46DF-60D6-444D-A1F2-8F06D2723D5E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5B34-2349-4E86-940E-6E00F37CE5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47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46DF-60D6-444D-A1F2-8F06D2723D5E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5B34-2349-4E86-940E-6E00F37CE5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0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46DF-60D6-444D-A1F2-8F06D2723D5E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5B34-2349-4E86-940E-6E00F37CE5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9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46DF-60D6-444D-A1F2-8F06D2723D5E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5B34-2349-4E86-940E-6E00F37CE5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24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46DF-60D6-444D-A1F2-8F06D2723D5E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5B34-2349-4E86-940E-6E00F37CE5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596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C46DF-60D6-444D-A1F2-8F06D2723D5E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15B34-2349-4E86-940E-6E00F37CE5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80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microsoft.com/office/2007/relationships/hdphoto" Target="../media/hdphoto41.wdp"/><Relationship Id="rId18" Type="http://schemas.openxmlformats.org/officeDocument/2006/relationships/image" Target="../media/image117.png"/><Relationship Id="rId3" Type="http://schemas.microsoft.com/office/2007/relationships/hdphoto" Target="../media/hdphoto37.wdp"/><Relationship Id="rId7" Type="http://schemas.openxmlformats.org/officeDocument/2006/relationships/image" Target="../media/image109.png"/><Relationship Id="rId12" Type="http://schemas.openxmlformats.org/officeDocument/2006/relationships/image" Target="../media/image112.png"/><Relationship Id="rId17" Type="http://schemas.openxmlformats.org/officeDocument/2006/relationships/image" Target="../media/image116.png"/><Relationship Id="rId2" Type="http://schemas.openxmlformats.org/officeDocument/2006/relationships/image" Target="../media/image106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microsoft.com/office/2007/relationships/hdphoto" Target="../media/hdphoto40.wdp"/><Relationship Id="rId5" Type="http://schemas.microsoft.com/office/2007/relationships/hdphoto" Target="../media/hdphoto38.wdp"/><Relationship Id="rId15" Type="http://schemas.openxmlformats.org/officeDocument/2006/relationships/image" Target="../media/image114.png"/><Relationship Id="rId10" Type="http://schemas.openxmlformats.org/officeDocument/2006/relationships/image" Target="../media/image111.png"/><Relationship Id="rId19" Type="http://schemas.openxmlformats.org/officeDocument/2006/relationships/image" Target="../media/image4.png"/><Relationship Id="rId4" Type="http://schemas.openxmlformats.org/officeDocument/2006/relationships/image" Target="../media/image107.png"/><Relationship Id="rId9" Type="http://schemas.microsoft.com/office/2007/relationships/hdphoto" Target="../media/hdphoto39.wdp"/><Relationship Id="rId14" Type="http://schemas.openxmlformats.org/officeDocument/2006/relationships/image" Target="../media/image1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5.png"/><Relationship Id="rId3" Type="http://schemas.microsoft.com/office/2007/relationships/hdphoto" Target="../media/hdphoto42.wdp"/><Relationship Id="rId7" Type="http://schemas.openxmlformats.org/officeDocument/2006/relationships/image" Target="../media/image121.png"/><Relationship Id="rId12" Type="http://schemas.microsoft.com/office/2007/relationships/hdphoto" Target="../media/hdphoto45.wdp"/><Relationship Id="rId17" Type="http://schemas.openxmlformats.org/officeDocument/2006/relationships/image" Target="../media/image4.png"/><Relationship Id="rId2" Type="http://schemas.openxmlformats.org/officeDocument/2006/relationships/image" Target="../media/image118.png"/><Relationship Id="rId16" Type="http://schemas.microsoft.com/office/2007/relationships/hdphoto" Target="../media/hdphoto4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5" Type="http://schemas.microsoft.com/office/2007/relationships/hdphoto" Target="../media/hdphoto43.wdp"/><Relationship Id="rId15" Type="http://schemas.openxmlformats.org/officeDocument/2006/relationships/image" Target="../media/image126.png"/><Relationship Id="rId10" Type="http://schemas.microsoft.com/office/2007/relationships/hdphoto" Target="../media/hdphoto44.wdp"/><Relationship Id="rId4" Type="http://schemas.openxmlformats.org/officeDocument/2006/relationships/image" Target="../media/image119.png"/><Relationship Id="rId9" Type="http://schemas.openxmlformats.org/officeDocument/2006/relationships/image" Target="../media/image123.png"/><Relationship Id="rId14" Type="http://schemas.microsoft.com/office/2007/relationships/hdphoto" Target="../media/hdphoto4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png"/><Relationship Id="rId7" Type="http://schemas.microsoft.com/office/2007/relationships/hdphoto" Target="../media/hdphoto48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microsoft.com/office/2007/relationships/hdphoto" Target="../media/hdphoto49.wdp"/><Relationship Id="rId5" Type="http://schemas.openxmlformats.org/officeDocument/2006/relationships/image" Target="../media/image130.png"/><Relationship Id="rId10" Type="http://schemas.openxmlformats.org/officeDocument/2006/relationships/image" Target="../media/image133.png"/><Relationship Id="rId4" Type="http://schemas.openxmlformats.org/officeDocument/2006/relationships/image" Target="../media/image129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microsoft.com/office/2007/relationships/hdphoto" Target="../media/hdphoto52.wdp"/><Relationship Id="rId18" Type="http://schemas.openxmlformats.org/officeDocument/2006/relationships/image" Target="../media/image146.png"/><Relationship Id="rId26" Type="http://schemas.openxmlformats.org/officeDocument/2006/relationships/image" Target="../media/image150.png"/><Relationship Id="rId3" Type="http://schemas.openxmlformats.org/officeDocument/2006/relationships/image" Target="../media/image135.png"/><Relationship Id="rId21" Type="http://schemas.microsoft.com/office/2007/relationships/hdphoto" Target="../media/hdphoto55.wdp"/><Relationship Id="rId7" Type="http://schemas.microsoft.com/office/2007/relationships/hdphoto" Target="../media/hdphoto50.wdp"/><Relationship Id="rId12" Type="http://schemas.openxmlformats.org/officeDocument/2006/relationships/image" Target="../media/image142.png"/><Relationship Id="rId17" Type="http://schemas.microsoft.com/office/2007/relationships/hdphoto" Target="../media/hdphoto53.wdp"/><Relationship Id="rId25" Type="http://schemas.microsoft.com/office/2007/relationships/hdphoto" Target="../media/hdphoto57.wdp"/><Relationship Id="rId2" Type="http://schemas.openxmlformats.org/officeDocument/2006/relationships/image" Target="../media/image134.jpeg"/><Relationship Id="rId16" Type="http://schemas.openxmlformats.org/officeDocument/2006/relationships/image" Target="../media/image145.png"/><Relationship Id="rId20" Type="http://schemas.openxmlformats.org/officeDocument/2006/relationships/image" Target="../media/image147.png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11" Type="http://schemas.openxmlformats.org/officeDocument/2006/relationships/image" Target="../media/image141.png"/><Relationship Id="rId24" Type="http://schemas.openxmlformats.org/officeDocument/2006/relationships/image" Target="../media/image149.png"/><Relationship Id="rId5" Type="http://schemas.openxmlformats.org/officeDocument/2006/relationships/image" Target="../media/image137.png"/><Relationship Id="rId15" Type="http://schemas.openxmlformats.org/officeDocument/2006/relationships/image" Target="../media/image144.png"/><Relationship Id="rId23" Type="http://schemas.microsoft.com/office/2007/relationships/hdphoto" Target="../media/hdphoto56.wdp"/><Relationship Id="rId28" Type="http://schemas.microsoft.com/office/2007/relationships/hdphoto" Target="../media/hdphoto58.wdp"/><Relationship Id="rId10" Type="http://schemas.openxmlformats.org/officeDocument/2006/relationships/image" Target="../media/image140.png"/><Relationship Id="rId19" Type="http://schemas.microsoft.com/office/2007/relationships/hdphoto" Target="../media/hdphoto54.wdp"/><Relationship Id="rId4" Type="http://schemas.openxmlformats.org/officeDocument/2006/relationships/image" Target="../media/image136.png"/><Relationship Id="rId9" Type="http://schemas.microsoft.com/office/2007/relationships/hdphoto" Target="../media/hdphoto51.wdp"/><Relationship Id="rId14" Type="http://schemas.openxmlformats.org/officeDocument/2006/relationships/image" Target="../media/image143.png"/><Relationship Id="rId22" Type="http://schemas.openxmlformats.org/officeDocument/2006/relationships/image" Target="../media/image148.png"/><Relationship Id="rId27" Type="http://schemas.openxmlformats.org/officeDocument/2006/relationships/image" Target="../media/image1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13" Type="http://schemas.openxmlformats.org/officeDocument/2006/relationships/image" Target="../media/image162.jpeg"/><Relationship Id="rId18" Type="http://schemas.openxmlformats.org/officeDocument/2006/relationships/image" Target="../media/image167.png"/><Relationship Id="rId3" Type="http://schemas.microsoft.com/office/2007/relationships/hdphoto" Target="../media/hdphoto59.wdp"/><Relationship Id="rId7" Type="http://schemas.openxmlformats.org/officeDocument/2006/relationships/image" Target="../media/image156.jpeg"/><Relationship Id="rId12" Type="http://schemas.openxmlformats.org/officeDocument/2006/relationships/image" Target="../media/image161.jpeg"/><Relationship Id="rId17" Type="http://schemas.openxmlformats.org/officeDocument/2006/relationships/image" Target="../media/image166.jpeg"/><Relationship Id="rId2" Type="http://schemas.openxmlformats.org/officeDocument/2006/relationships/image" Target="../media/image152.png"/><Relationship Id="rId16" Type="http://schemas.openxmlformats.org/officeDocument/2006/relationships/image" Target="../media/image1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11" Type="http://schemas.openxmlformats.org/officeDocument/2006/relationships/image" Target="../media/image160.jpeg"/><Relationship Id="rId5" Type="http://schemas.openxmlformats.org/officeDocument/2006/relationships/image" Target="../media/image154.jpeg"/><Relationship Id="rId15" Type="http://schemas.openxmlformats.org/officeDocument/2006/relationships/image" Target="../media/image164.jpeg"/><Relationship Id="rId10" Type="http://schemas.openxmlformats.org/officeDocument/2006/relationships/image" Target="../media/image159.jpeg"/><Relationship Id="rId19" Type="http://schemas.openxmlformats.org/officeDocument/2006/relationships/image" Target="../media/image4.pn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Relationship Id="rId14" Type="http://schemas.openxmlformats.org/officeDocument/2006/relationships/image" Target="../media/image1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7.png"/><Relationship Id="rId3" Type="http://schemas.openxmlformats.org/officeDocument/2006/relationships/image" Target="../media/image169.png"/><Relationship Id="rId7" Type="http://schemas.openxmlformats.org/officeDocument/2006/relationships/image" Target="../media/image172.jpeg"/><Relationship Id="rId12" Type="http://schemas.microsoft.com/office/2007/relationships/hdphoto" Target="../media/hdphoto61.wdp"/><Relationship Id="rId17" Type="http://schemas.openxmlformats.org/officeDocument/2006/relationships/image" Target="../media/image4.png"/><Relationship Id="rId2" Type="http://schemas.openxmlformats.org/officeDocument/2006/relationships/image" Target="../media/image168.png"/><Relationship Id="rId16" Type="http://schemas.microsoft.com/office/2007/relationships/hdphoto" Target="../media/hdphoto6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microsoft.com/office/2007/relationships/hdphoto" Target="../media/hdphoto60.wdp"/><Relationship Id="rId15" Type="http://schemas.openxmlformats.org/officeDocument/2006/relationships/image" Target="../media/image178.png"/><Relationship Id="rId10" Type="http://schemas.openxmlformats.org/officeDocument/2006/relationships/image" Target="../media/image175.png"/><Relationship Id="rId4" Type="http://schemas.openxmlformats.org/officeDocument/2006/relationships/image" Target="../media/image170.png"/><Relationship Id="rId9" Type="http://schemas.openxmlformats.org/officeDocument/2006/relationships/image" Target="../media/image174.png"/><Relationship Id="rId14" Type="http://schemas.microsoft.com/office/2007/relationships/hdphoto" Target="../media/hdphoto6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4.wdp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13" Type="http://schemas.microsoft.com/office/2007/relationships/hdphoto" Target="../media/hdphoto68.wdp"/><Relationship Id="rId3" Type="http://schemas.openxmlformats.org/officeDocument/2006/relationships/image" Target="../media/image181.jpeg"/><Relationship Id="rId7" Type="http://schemas.openxmlformats.org/officeDocument/2006/relationships/image" Target="../media/image188.png"/><Relationship Id="rId12" Type="http://schemas.openxmlformats.org/officeDocument/2006/relationships/image" Target="../media/image19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5.wdp"/><Relationship Id="rId11" Type="http://schemas.microsoft.com/office/2007/relationships/hdphoto" Target="../media/hdphoto67.wdp"/><Relationship Id="rId5" Type="http://schemas.openxmlformats.org/officeDocument/2006/relationships/image" Target="../media/image187.png"/><Relationship Id="rId10" Type="http://schemas.openxmlformats.org/officeDocument/2006/relationships/image" Target="../media/image190.png"/><Relationship Id="rId4" Type="http://schemas.openxmlformats.org/officeDocument/2006/relationships/image" Target="../media/image182.jpeg"/><Relationship Id="rId9" Type="http://schemas.openxmlformats.org/officeDocument/2006/relationships/image" Target="../media/image189.pn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13" Type="http://schemas.microsoft.com/office/2007/relationships/hdphoto" Target="../media/hdphoto73.wdp"/><Relationship Id="rId3" Type="http://schemas.openxmlformats.org/officeDocument/2006/relationships/image" Target="../media/image167.png"/><Relationship Id="rId7" Type="http://schemas.microsoft.com/office/2007/relationships/hdphoto" Target="../media/hdphoto70.wdp"/><Relationship Id="rId12" Type="http://schemas.openxmlformats.org/officeDocument/2006/relationships/image" Target="../media/image196.jpeg"/><Relationship Id="rId17" Type="http://schemas.microsoft.com/office/2007/relationships/hdphoto" Target="../media/hdphoto74.wdp"/><Relationship Id="rId2" Type="http://schemas.openxmlformats.org/officeDocument/2006/relationships/image" Target="../media/image181.jpeg"/><Relationship Id="rId16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11" Type="http://schemas.microsoft.com/office/2007/relationships/hdphoto" Target="../media/hdphoto72.wdp"/><Relationship Id="rId5" Type="http://schemas.microsoft.com/office/2007/relationships/hdphoto" Target="../media/hdphoto69.wdp"/><Relationship Id="rId15" Type="http://schemas.openxmlformats.org/officeDocument/2006/relationships/image" Target="../media/image4.png"/><Relationship Id="rId10" Type="http://schemas.openxmlformats.org/officeDocument/2006/relationships/image" Target="../media/image195.png"/><Relationship Id="rId4" Type="http://schemas.openxmlformats.org/officeDocument/2006/relationships/image" Target="../media/image192.png"/><Relationship Id="rId9" Type="http://schemas.microsoft.com/office/2007/relationships/hdphoto" Target="../media/hdphoto71.wdp"/><Relationship Id="rId14" Type="http://schemas.openxmlformats.org/officeDocument/2006/relationships/image" Target="../media/image1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4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7.wdp"/><Relationship Id="rId13" Type="http://schemas.microsoft.com/office/2007/relationships/hdphoto" Target="../media/hdphoto79.wdp"/><Relationship Id="rId3" Type="http://schemas.microsoft.com/office/2007/relationships/hdphoto" Target="../media/hdphoto75.wdp"/><Relationship Id="rId7" Type="http://schemas.openxmlformats.org/officeDocument/2006/relationships/image" Target="../media/image206.png"/><Relationship Id="rId12" Type="http://schemas.openxmlformats.org/officeDocument/2006/relationships/image" Target="../media/image208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png"/><Relationship Id="rId11" Type="http://schemas.openxmlformats.org/officeDocument/2006/relationships/image" Target="../media/image4.png"/><Relationship Id="rId5" Type="http://schemas.microsoft.com/office/2007/relationships/hdphoto" Target="../media/hdphoto76.wdp"/><Relationship Id="rId10" Type="http://schemas.microsoft.com/office/2007/relationships/hdphoto" Target="../media/hdphoto78.wdp"/><Relationship Id="rId4" Type="http://schemas.openxmlformats.org/officeDocument/2006/relationships/image" Target="../media/image204.png"/><Relationship Id="rId9" Type="http://schemas.openxmlformats.org/officeDocument/2006/relationships/image" Target="../media/image2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4.png"/><Relationship Id="rId3" Type="http://schemas.openxmlformats.org/officeDocument/2006/relationships/image" Target="../media/image210.jpeg"/><Relationship Id="rId7" Type="http://schemas.microsoft.com/office/2007/relationships/hdphoto" Target="../media/hdphoto80.wdp"/><Relationship Id="rId12" Type="http://schemas.openxmlformats.org/officeDocument/2006/relationships/image" Target="../media/image217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11" Type="http://schemas.openxmlformats.org/officeDocument/2006/relationships/image" Target="../media/image216.png"/><Relationship Id="rId5" Type="http://schemas.openxmlformats.org/officeDocument/2006/relationships/image" Target="../media/image212.png"/><Relationship Id="rId10" Type="http://schemas.openxmlformats.org/officeDocument/2006/relationships/image" Target="../media/image215.png"/><Relationship Id="rId4" Type="http://schemas.openxmlformats.org/officeDocument/2006/relationships/image" Target="../media/image211.jpeg"/><Relationship Id="rId9" Type="http://schemas.microsoft.com/office/2007/relationships/hdphoto" Target="../media/hdphoto8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4.wdp"/><Relationship Id="rId3" Type="http://schemas.microsoft.com/office/2007/relationships/hdphoto" Target="../media/hdphoto82.wdp"/><Relationship Id="rId7" Type="http://schemas.openxmlformats.org/officeDocument/2006/relationships/image" Target="../media/image221.png"/><Relationship Id="rId12" Type="http://schemas.openxmlformats.org/officeDocument/2006/relationships/image" Target="../media/image4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23.png"/><Relationship Id="rId5" Type="http://schemas.microsoft.com/office/2007/relationships/hdphoto" Target="../media/hdphoto83.wdp"/><Relationship Id="rId10" Type="http://schemas.microsoft.com/office/2007/relationships/hdphoto" Target="../media/hdphoto85.wdp"/><Relationship Id="rId4" Type="http://schemas.openxmlformats.org/officeDocument/2006/relationships/image" Target="../media/image219.png"/><Relationship Id="rId9" Type="http://schemas.openxmlformats.org/officeDocument/2006/relationships/image" Target="../media/image22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8.wdp"/><Relationship Id="rId13" Type="http://schemas.openxmlformats.org/officeDocument/2006/relationships/image" Target="../media/image230.jpeg"/><Relationship Id="rId3" Type="http://schemas.openxmlformats.org/officeDocument/2006/relationships/image" Target="../media/image225.png"/><Relationship Id="rId7" Type="http://schemas.openxmlformats.org/officeDocument/2006/relationships/image" Target="../media/image227.png"/><Relationship Id="rId12" Type="http://schemas.microsoft.com/office/2007/relationships/hdphoto" Target="../media/hdphoto90.wdp"/><Relationship Id="rId2" Type="http://schemas.openxmlformats.org/officeDocument/2006/relationships/image" Target="../media/image224.jpeg"/><Relationship Id="rId16" Type="http://schemas.microsoft.com/office/2007/relationships/hdphoto" Target="../media/hdphoto9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7.wdp"/><Relationship Id="rId11" Type="http://schemas.openxmlformats.org/officeDocument/2006/relationships/image" Target="../media/image229.png"/><Relationship Id="rId5" Type="http://schemas.openxmlformats.org/officeDocument/2006/relationships/image" Target="../media/image226.png"/><Relationship Id="rId15" Type="http://schemas.openxmlformats.org/officeDocument/2006/relationships/image" Target="../media/image231.png"/><Relationship Id="rId10" Type="http://schemas.microsoft.com/office/2007/relationships/hdphoto" Target="../media/hdphoto89.wdp"/><Relationship Id="rId4" Type="http://schemas.microsoft.com/office/2007/relationships/hdphoto" Target="../media/hdphoto86.wdp"/><Relationship Id="rId9" Type="http://schemas.openxmlformats.org/officeDocument/2006/relationships/image" Target="../media/image228.png"/><Relationship Id="rId1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7" Type="http://schemas.microsoft.com/office/2007/relationships/hdphoto" Target="../media/hdphoto93.wdp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microsoft.com/office/2007/relationships/hdphoto" Target="../media/hdphoto9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microsoft.com/office/2007/relationships/hdphoto" Target="../media/hdphoto3.wdp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microsoft.com/office/2007/relationships/hdphoto" Target="../media/hdphoto4.wdp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image" Target="../media/image4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7.wdp"/><Relationship Id="rId10" Type="http://schemas.openxmlformats.org/officeDocument/2006/relationships/image" Target="../media/image4.png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1.wdp"/><Relationship Id="rId18" Type="http://schemas.openxmlformats.org/officeDocument/2006/relationships/image" Target="../media/image55.png"/><Relationship Id="rId3" Type="http://schemas.microsoft.com/office/2007/relationships/hdphoto" Target="../media/hdphoto9.wdp"/><Relationship Id="rId7" Type="http://schemas.microsoft.com/office/2007/relationships/hdphoto" Target="../media/hdphoto10.wdp"/><Relationship Id="rId12" Type="http://schemas.openxmlformats.org/officeDocument/2006/relationships/image" Target="../media/image51.png"/><Relationship Id="rId17" Type="http://schemas.microsoft.com/office/2007/relationships/hdphoto" Target="../media/hdphoto12.wdp"/><Relationship Id="rId2" Type="http://schemas.openxmlformats.org/officeDocument/2006/relationships/image" Target="../media/image43.jpeg"/><Relationship Id="rId16" Type="http://schemas.openxmlformats.org/officeDocument/2006/relationships/image" Target="../media/image54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microsoft.com/office/2007/relationships/hdphoto" Target="../media/hdphoto13.wdp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7.wdp"/><Relationship Id="rId18" Type="http://schemas.openxmlformats.org/officeDocument/2006/relationships/image" Target="../media/image67.png"/><Relationship Id="rId3" Type="http://schemas.microsoft.com/office/2007/relationships/hdphoto" Target="../media/hdphoto14.wdp"/><Relationship Id="rId21" Type="http://schemas.openxmlformats.org/officeDocument/2006/relationships/image" Target="../media/image69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17" Type="http://schemas.microsoft.com/office/2007/relationships/hdphoto" Target="../media/hdphoto18.wdp"/><Relationship Id="rId2" Type="http://schemas.openxmlformats.org/officeDocument/2006/relationships/image" Target="../media/image56.jpeg"/><Relationship Id="rId16" Type="http://schemas.openxmlformats.org/officeDocument/2006/relationships/image" Target="../media/image66.jpe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wmf"/><Relationship Id="rId11" Type="http://schemas.microsoft.com/office/2007/relationships/hdphoto" Target="../media/hdphoto16.wdp"/><Relationship Id="rId24" Type="http://schemas.openxmlformats.org/officeDocument/2006/relationships/image" Target="../media/image4.png"/><Relationship Id="rId5" Type="http://schemas.microsoft.com/office/2007/relationships/hdphoto" Target="../media/hdphoto15.wdp"/><Relationship Id="rId15" Type="http://schemas.openxmlformats.org/officeDocument/2006/relationships/image" Target="../media/image65.png"/><Relationship Id="rId23" Type="http://schemas.openxmlformats.org/officeDocument/2006/relationships/image" Target="../media/image70.jpeg"/><Relationship Id="rId10" Type="http://schemas.openxmlformats.org/officeDocument/2006/relationships/image" Target="../media/image62.jpeg"/><Relationship Id="rId19" Type="http://schemas.microsoft.com/office/2007/relationships/hdphoto" Target="../media/hdphoto19.wdp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Relationship Id="rId22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26.wdp"/><Relationship Id="rId18" Type="http://schemas.openxmlformats.org/officeDocument/2006/relationships/image" Target="../media/image79.png"/><Relationship Id="rId26" Type="http://schemas.openxmlformats.org/officeDocument/2006/relationships/image" Target="../media/image83.png"/><Relationship Id="rId3" Type="http://schemas.microsoft.com/office/2007/relationships/hdphoto" Target="../media/hdphoto21.wdp"/><Relationship Id="rId21" Type="http://schemas.microsoft.com/office/2007/relationships/hdphoto" Target="../media/hdphoto30.wdp"/><Relationship Id="rId7" Type="http://schemas.microsoft.com/office/2007/relationships/hdphoto" Target="../media/hdphoto23.wdp"/><Relationship Id="rId12" Type="http://schemas.openxmlformats.org/officeDocument/2006/relationships/image" Target="../media/image76.png"/><Relationship Id="rId17" Type="http://schemas.microsoft.com/office/2007/relationships/hdphoto" Target="../media/hdphoto28.wdp"/><Relationship Id="rId25" Type="http://schemas.microsoft.com/office/2007/relationships/hdphoto" Target="../media/hdphoto32.wdp"/><Relationship Id="rId2" Type="http://schemas.openxmlformats.org/officeDocument/2006/relationships/image" Target="../media/image71.png"/><Relationship Id="rId16" Type="http://schemas.openxmlformats.org/officeDocument/2006/relationships/image" Target="../media/image78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microsoft.com/office/2007/relationships/hdphoto" Target="../media/hdphoto25.wdp"/><Relationship Id="rId24" Type="http://schemas.openxmlformats.org/officeDocument/2006/relationships/image" Target="../media/image82.png"/><Relationship Id="rId5" Type="http://schemas.microsoft.com/office/2007/relationships/hdphoto" Target="../media/hdphoto22.wdp"/><Relationship Id="rId15" Type="http://schemas.microsoft.com/office/2007/relationships/hdphoto" Target="../media/hdphoto27.wdp"/><Relationship Id="rId23" Type="http://schemas.microsoft.com/office/2007/relationships/hdphoto" Target="../media/hdphoto31.wdp"/><Relationship Id="rId10" Type="http://schemas.openxmlformats.org/officeDocument/2006/relationships/image" Target="../media/image75.png"/><Relationship Id="rId19" Type="http://schemas.microsoft.com/office/2007/relationships/hdphoto" Target="../media/hdphoto29.wdp"/><Relationship Id="rId4" Type="http://schemas.openxmlformats.org/officeDocument/2006/relationships/image" Target="../media/image72.png"/><Relationship Id="rId9" Type="http://schemas.microsoft.com/office/2007/relationships/hdphoto" Target="../media/hdphoto24.wdp"/><Relationship Id="rId14" Type="http://schemas.openxmlformats.org/officeDocument/2006/relationships/image" Target="../media/image77.png"/><Relationship Id="rId22" Type="http://schemas.openxmlformats.org/officeDocument/2006/relationships/image" Target="../media/image81.png"/><Relationship Id="rId27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26" Type="http://schemas.microsoft.com/office/2007/relationships/hdphoto" Target="../media/hdphoto35.wdp"/><Relationship Id="rId3" Type="http://schemas.openxmlformats.org/officeDocument/2006/relationships/image" Target="../media/image85.png"/><Relationship Id="rId21" Type="http://schemas.openxmlformats.org/officeDocument/2006/relationships/image" Target="../media/image102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5" Type="http://schemas.openxmlformats.org/officeDocument/2006/relationships/image" Target="../media/image104.jpe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20" Type="http://schemas.microsoft.com/office/2007/relationships/hdphoto" Target="../media/hdphoto3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24" Type="http://schemas.openxmlformats.org/officeDocument/2006/relationships/image" Target="../media/image4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microsoft.com/office/2007/relationships/hdphoto" Target="../media/hdphoto34.wdp"/><Relationship Id="rId28" Type="http://schemas.microsoft.com/office/2007/relationships/hdphoto" Target="../media/hdphoto36.wdp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3.png"/><Relationship Id="rId27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leg\Desktop\ЦИФР\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-7573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088427" y="5013176"/>
            <a:ext cx="5544616" cy="1440160"/>
          </a:xfrm>
          <a:prstGeom prst="roundRect">
            <a:avLst/>
          </a:prstGeom>
          <a:gradFill>
            <a:gsLst>
              <a:gs pos="81650">
                <a:srgbClr val="F6F8FC"/>
              </a:gs>
              <a:gs pos="0">
                <a:srgbClr val="99CCFF"/>
              </a:gs>
              <a:gs pos="1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uk-UA" sz="1300" dirty="0">
                <a:solidFill>
                  <a:schemeClr val="tx1"/>
                </a:solidFill>
                <a:latin typeface="Play" panose="020B0604020202020204" charset="0"/>
                <a:cs typeface="Arial" panose="020B0604020202020204" pitchFamily="34" charset="0"/>
              </a:rPr>
              <a:t>Заступник директора з навчально-виховної роботи </a:t>
            </a:r>
            <a:r>
              <a:rPr lang="uk-UA" sz="1300" dirty="0" smtClean="0">
                <a:solidFill>
                  <a:schemeClr val="tx1"/>
                </a:solidFill>
                <a:latin typeface="Play" panose="020B0604020202020204" charset="0"/>
                <a:cs typeface="Arial" panose="020B0604020202020204" pitchFamily="34" charset="0"/>
              </a:rPr>
              <a:t>Регіонального </a:t>
            </a:r>
            <a:r>
              <a:rPr lang="uk-UA" sz="1300" dirty="0">
                <a:solidFill>
                  <a:schemeClr val="tx1"/>
                </a:solidFill>
                <a:latin typeface="Play" panose="020B0604020202020204" charset="0"/>
                <a:cs typeface="Arial" panose="020B0604020202020204" pitchFamily="34" charset="0"/>
              </a:rPr>
              <a:t>центру професійної освіти ресторанного, будівельного та автотранспортного </a:t>
            </a:r>
            <a:r>
              <a:rPr lang="uk-UA" sz="1300" dirty="0" smtClean="0">
                <a:solidFill>
                  <a:schemeClr val="tx1"/>
                </a:solidFill>
                <a:latin typeface="Play" panose="020B0604020202020204" charset="0"/>
                <a:cs typeface="Arial" panose="020B0604020202020204" pitchFamily="34" charset="0"/>
              </a:rPr>
              <a:t>сервісу Харківської </a:t>
            </a:r>
            <a:r>
              <a:rPr lang="uk-UA" sz="1300" dirty="0">
                <a:solidFill>
                  <a:schemeClr val="tx1"/>
                </a:solidFill>
                <a:latin typeface="Play" panose="020B0604020202020204" charset="0"/>
                <a:cs typeface="Arial" panose="020B0604020202020204" pitchFamily="34" charset="0"/>
              </a:rPr>
              <a:t>області  </a:t>
            </a:r>
            <a:br>
              <a:rPr lang="uk-UA" sz="1300" dirty="0">
                <a:solidFill>
                  <a:schemeClr val="tx1"/>
                </a:solidFill>
                <a:latin typeface="Play" panose="020B0604020202020204" charset="0"/>
                <a:cs typeface="Arial" panose="020B0604020202020204" pitchFamily="34" charset="0"/>
              </a:rPr>
            </a:br>
            <a:r>
              <a:rPr lang="uk-UA" sz="1300" dirty="0">
                <a:solidFill>
                  <a:schemeClr val="tx1"/>
                </a:solidFill>
                <a:latin typeface="Play" panose="020B0604020202020204" charset="0"/>
                <a:cs typeface="Arial" panose="020B0604020202020204" pitchFamily="34" charset="0"/>
              </a:rPr>
              <a:t>Гаврилова Інна </a:t>
            </a:r>
            <a:endParaRPr lang="ru-RU" sz="1300" dirty="0">
              <a:solidFill>
                <a:schemeClr val="tx1"/>
              </a:solidFill>
              <a:latin typeface="Play" panose="020B060402020202020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07768" y="2225626"/>
            <a:ext cx="7335790" cy="1132690"/>
          </a:xfrm>
          <a:prstGeom prst="roundRect">
            <a:avLst/>
          </a:prstGeom>
          <a:gradFill>
            <a:gsLst>
              <a:gs pos="55000">
                <a:srgbClr val="EDF1F9"/>
              </a:gs>
              <a:gs pos="0">
                <a:srgbClr val="99CCFF"/>
              </a:gs>
              <a:gs pos="1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Play" panose="00000500000000000000" pitchFamily="2" charset="0"/>
              </a:rPr>
              <a:t>Застосування інформаційно-цифрових технологій у виховному процесі</a:t>
            </a:r>
            <a:endParaRPr lang="ru-RU" sz="2400" b="1" dirty="0">
              <a:solidFill>
                <a:schemeClr val="tx1"/>
              </a:solidFill>
              <a:latin typeface="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9" r="19238"/>
          <a:stretch/>
        </p:blipFill>
        <p:spPr bwMode="auto">
          <a:xfrm>
            <a:off x="1524000" y="37459"/>
            <a:ext cx="9144000" cy="684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158" y="5215692"/>
            <a:ext cx="1569219" cy="138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388" y="3633339"/>
            <a:ext cx="1853944" cy="137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Oleg\Desktop\ЦИФР\6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8253"/>
            <a:ext cx="9144000" cy="228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1" y="5202184"/>
            <a:ext cx="1542517" cy="139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56" y="5246532"/>
            <a:ext cx="1445617" cy="138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998" y="5246532"/>
            <a:ext cx="1481223" cy="139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r="12084"/>
          <a:stretch/>
        </p:blipFill>
        <p:spPr bwMode="auto">
          <a:xfrm>
            <a:off x="7752403" y="2172889"/>
            <a:ext cx="1423159" cy="1295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5177" r="3089"/>
          <a:stretch/>
        </p:blipFill>
        <p:spPr bwMode="auto">
          <a:xfrm>
            <a:off x="1798325" y="2734413"/>
            <a:ext cx="2883758" cy="199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2427991"/>
            <a:ext cx="1378404" cy="86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Приложения в Google Play – Canva: Design, Photo &amp; Vide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000" y="1861647"/>
            <a:ext cx="872767" cy="872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"/>
          <a:stretch/>
        </p:blipFill>
        <p:spPr bwMode="auto">
          <a:xfrm>
            <a:off x="8995445" y="5246532"/>
            <a:ext cx="1492664" cy="138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4809672" y="2427991"/>
            <a:ext cx="2854077" cy="2081130"/>
          </a:xfrm>
          <a:prstGeom prst="roundRect">
            <a:avLst/>
          </a:prstGeom>
          <a:gradFill>
            <a:gsLst>
              <a:gs pos="0">
                <a:srgbClr val="99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Усвідомлення, контроль, самопоміч - основні правила виживання </a:t>
            </a:r>
            <a:endParaRPr lang="ru-RU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30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2374" y="2601511"/>
            <a:ext cx="4474840" cy="508918"/>
          </a:xfrm>
        </p:spPr>
        <p:txBody>
          <a:bodyPr>
            <a:normAutofit/>
          </a:bodyPr>
          <a:lstStyle/>
          <a:p>
            <a:r>
              <a:rPr lang="uk-UA" sz="2400" b="1" dirty="0"/>
              <a:t>Сайт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6277" r="6576"/>
          <a:stretch/>
        </p:blipFill>
        <p:spPr bwMode="auto">
          <a:xfrm>
            <a:off x="8653320" y="188640"/>
            <a:ext cx="1707858" cy="197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8"/>
          <a:stretch/>
        </p:blipFill>
        <p:spPr bwMode="auto">
          <a:xfrm>
            <a:off x="7176120" y="4373066"/>
            <a:ext cx="1350406" cy="197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130" y="2426874"/>
            <a:ext cx="1918872" cy="151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19" y="266292"/>
            <a:ext cx="2524170" cy="34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9"/>
          <a:stretch/>
        </p:blipFill>
        <p:spPr bwMode="auto">
          <a:xfrm>
            <a:off x="4515714" y="266291"/>
            <a:ext cx="3853977" cy="387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87" t="37080" r="39406" b="18989"/>
          <a:stretch/>
        </p:blipFill>
        <p:spPr bwMode="auto">
          <a:xfrm>
            <a:off x="3597300" y="4367480"/>
            <a:ext cx="1580753" cy="200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50" y="4078566"/>
            <a:ext cx="1415998" cy="240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8"/>
          <a:stretch/>
        </p:blipFill>
        <p:spPr bwMode="auto">
          <a:xfrm>
            <a:off x="1991544" y="3943789"/>
            <a:ext cx="1288752" cy="242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635" y="4373067"/>
            <a:ext cx="1277321" cy="207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27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27" y="188640"/>
            <a:ext cx="199983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86" y="199467"/>
            <a:ext cx="2422980" cy="288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3769" r="36224" b="23242"/>
          <a:stretch/>
        </p:blipFill>
        <p:spPr bwMode="auto">
          <a:xfrm>
            <a:off x="4583832" y="3785396"/>
            <a:ext cx="1626797" cy="274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3" t="4882" r="36034" b="18556"/>
          <a:stretch/>
        </p:blipFill>
        <p:spPr bwMode="auto">
          <a:xfrm>
            <a:off x="2059498" y="2829133"/>
            <a:ext cx="2170427" cy="369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170" y="4533236"/>
            <a:ext cx="4142282" cy="199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/>
          <a:stretch/>
        </p:blipFill>
        <p:spPr bwMode="auto">
          <a:xfrm>
            <a:off x="7824192" y="48955"/>
            <a:ext cx="3281893" cy="435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Euroquiz.org.ua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666" y="3006407"/>
            <a:ext cx="1363406" cy="136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27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965061" y="121525"/>
            <a:ext cx="8928992" cy="6489340"/>
            <a:chOff x="1524001" y="27384"/>
            <a:chExt cx="9134707" cy="6858000"/>
          </a:xfrm>
        </p:grpSpPr>
        <p:pic>
          <p:nvPicPr>
            <p:cNvPr id="7" name="Picture 2" descr="C:\Users\Oleg\Desktop\Євчик\З Днем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"/>
            <a:stretch/>
          </p:blipFill>
          <p:spPr bwMode="auto">
            <a:xfrm>
              <a:off x="1524001" y="27384"/>
              <a:ext cx="9127719" cy="685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05" t="21387" r="38117" b="39742"/>
            <a:stretch/>
          </p:blipFill>
          <p:spPr bwMode="auto">
            <a:xfrm>
              <a:off x="1983780" y="1730075"/>
              <a:ext cx="1151771" cy="12733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99" t="28582" r="38448" b="35474"/>
            <a:stretch/>
          </p:blipFill>
          <p:spPr bwMode="auto">
            <a:xfrm>
              <a:off x="8679078" y="5484665"/>
              <a:ext cx="1222312" cy="12902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4" t="22820" r="34553" b="27188"/>
            <a:stretch/>
          </p:blipFill>
          <p:spPr bwMode="auto">
            <a:xfrm>
              <a:off x="6528049" y="57513"/>
              <a:ext cx="1240971" cy="12870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98" t="31005" r="34046" b="31440"/>
            <a:stretch/>
          </p:blipFill>
          <p:spPr bwMode="auto">
            <a:xfrm>
              <a:off x="9439325" y="738376"/>
              <a:ext cx="1219383" cy="11172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3" t="32421" r="34933" b="31989"/>
            <a:stretch/>
          </p:blipFill>
          <p:spPr bwMode="auto">
            <a:xfrm>
              <a:off x="4151785" y="90128"/>
              <a:ext cx="1181869" cy="10485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13" t="22250" r="37150" b="36499"/>
            <a:stretch/>
          </p:blipFill>
          <p:spPr bwMode="auto">
            <a:xfrm>
              <a:off x="1678470" y="3062126"/>
              <a:ext cx="1045853" cy="11590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08" t="34182" r="36728" b="27118"/>
            <a:stretch/>
          </p:blipFill>
          <p:spPr bwMode="auto">
            <a:xfrm>
              <a:off x="1745886" y="4341489"/>
              <a:ext cx="1297285" cy="10835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1" t="29999" r="35430" b="10645"/>
            <a:stretch/>
          </p:blipFill>
          <p:spPr bwMode="auto">
            <a:xfrm>
              <a:off x="2201396" y="5436713"/>
              <a:ext cx="1151771" cy="1304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5" t="25604" r="44882" b="52035"/>
            <a:stretch/>
          </p:blipFill>
          <p:spPr bwMode="auto">
            <a:xfrm>
              <a:off x="8914557" y="1955706"/>
              <a:ext cx="1454898" cy="16291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3" t="6888" r="9366" b="13345"/>
            <a:stretch/>
          </p:blipFill>
          <p:spPr bwMode="auto">
            <a:xfrm>
              <a:off x="3198932" y="2770260"/>
              <a:ext cx="5583326" cy="31424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57" t="17617" r="37447" b="16152"/>
            <a:stretch/>
          </p:blipFill>
          <p:spPr bwMode="auto">
            <a:xfrm>
              <a:off x="2301743" y="476672"/>
              <a:ext cx="794334" cy="11427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2" t="32437" r="44392" b="40902"/>
            <a:stretch/>
          </p:blipFill>
          <p:spPr bwMode="auto">
            <a:xfrm>
              <a:off x="3285712" y="1483956"/>
              <a:ext cx="866072" cy="10956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0474" y="3686593"/>
              <a:ext cx="779668" cy="12493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84"/>
            <a:stretch/>
          </p:blipFill>
          <p:spPr bwMode="auto">
            <a:xfrm>
              <a:off x="9662045" y="4374890"/>
              <a:ext cx="936010" cy="13238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2056" y="129674"/>
              <a:ext cx="1201046" cy="16340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748" y="267395"/>
              <a:ext cx="677876" cy="10771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4309048" y="1855613"/>
              <a:ext cx="412129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6000" b="1" dirty="0">
                  <a:solidFill>
                    <a:srgbClr val="990033"/>
                  </a:solidFill>
                  <a:latin typeface="Georgia" panose="02040502050405020303" pitchFamily="18" charset="0"/>
                </a:rPr>
                <a:t>учителя!</a:t>
              </a:r>
              <a:endParaRPr lang="ru-RU" sz="6000" dirty="0">
                <a:solidFill>
                  <a:srgbClr val="990033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59" t="17335" r="32152" b="16950"/>
            <a:stretch/>
          </p:blipFill>
          <p:spPr bwMode="auto">
            <a:xfrm>
              <a:off x="3648956" y="5518875"/>
              <a:ext cx="1093762" cy="12218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5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21848" r="41673" b="20963"/>
          <a:stretch/>
        </p:blipFill>
        <p:spPr bwMode="auto">
          <a:xfrm>
            <a:off x="9466274" y="3235492"/>
            <a:ext cx="1905483" cy="362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20" t="29384" r="41674" b="20964"/>
          <a:stretch/>
        </p:blipFill>
        <p:spPr bwMode="auto">
          <a:xfrm>
            <a:off x="9450857" y="0"/>
            <a:ext cx="1936316" cy="328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Oleg\Desktop\Дун\Cайт\photo_2022-11-09_18-11-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3679930"/>
            <a:ext cx="1377977" cy="183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Oleg\Desktop\Дун\Cайт\photo_2022-11-09_19-20-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/>
        </p:blipFill>
        <p:spPr bwMode="auto">
          <a:xfrm>
            <a:off x="4545287" y="4742335"/>
            <a:ext cx="1480333" cy="180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leg\Desktop\Дун\Cайт\photo_2022-11-09_18-10-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6"/>
          <a:stretch/>
        </p:blipFill>
        <p:spPr bwMode="auto">
          <a:xfrm rot="10800000" flipV="1">
            <a:off x="5440731" y="3679931"/>
            <a:ext cx="1777611" cy="158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Oleg\Desktop\Дун\Cайт\photo_2022-11-09_18-11-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3"/>
          <a:stretch/>
        </p:blipFill>
        <p:spPr bwMode="auto">
          <a:xfrm rot="10800000" flipV="1">
            <a:off x="7085135" y="4347524"/>
            <a:ext cx="1713578" cy="205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Oleg\Desktop\Дун\Cайт\photo_2022-11-09_18-11-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28" y="2903849"/>
            <a:ext cx="1276350" cy="226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Oleg\Desktop\Дун\Cайт\photo_2022-11-09_18-11-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5383882"/>
            <a:ext cx="1851967" cy="13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Oleg\Desktop\Дун\Cайт\photo_2022-11-09_18-11-0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7"/>
          <a:stretch/>
        </p:blipFill>
        <p:spPr bwMode="auto">
          <a:xfrm>
            <a:off x="8926583" y="4302941"/>
            <a:ext cx="1489897" cy="177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Oleg\Desktop\Дун\Cайт\photo_2022-11-09_18-11-0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18" y="188641"/>
            <a:ext cx="1009334" cy="142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Oleg\Desktop\Дун\Cайт\photo_2022-11-09_18-10-5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25" y="427402"/>
            <a:ext cx="708384" cy="9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leg\Desktop\Дун\Cайт\3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68"/>
          <a:stretch/>
        </p:blipFill>
        <p:spPr bwMode="auto">
          <a:xfrm>
            <a:off x="3622530" y="1477032"/>
            <a:ext cx="3325845" cy="220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Oleg\Desktop\Дун\Cайт\3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578112" y="1988840"/>
            <a:ext cx="1827886" cy="155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Oleg\Desktop\Дун\Cайт\photo_2022-11-09_18-11-5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83" y="1019106"/>
            <a:ext cx="1837733" cy="153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eg\Desktop\Дун\Cайт\photo_2022-11-09_18-10-35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28" y="188640"/>
            <a:ext cx="1904196" cy="25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Oleg\Desktop\Дун\Cайт\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413" y="156520"/>
            <a:ext cx="2169284" cy="162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2" t="74354" r="19990" b="9707"/>
          <a:stretch/>
        </p:blipFill>
        <p:spPr bwMode="auto">
          <a:xfrm>
            <a:off x="8256241" y="2768306"/>
            <a:ext cx="2296033" cy="127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83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8" t="5092" r="31737" b="14877"/>
          <a:stretch/>
        </p:blipFill>
        <p:spPr bwMode="auto">
          <a:xfrm>
            <a:off x="3614228" y="-2643"/>
            <a:ext cx="5546558" cy="6860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b="71784"/>
          <a:stretch/>
        </p:blipFill>
        <p:spPr bwMode="auto">
          <a:xfrm>
            <a:off x="4303916" y="316840"/>
            <a:ext cx="4183987" cy="1015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7369" r="36467" b="36365"/>
          <a:stretch/>
        </p:blipFill>
        <p:spPr bwMode="auto">
          <a:xfrm>
            <a:off x="1902051" y="1690734"/>
            <a:ext cx="1403648" cy="171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8" t="6771" r="34544" b="16283"/>
          <a:stretch/>
        </p:blipFill>
        <p:spPr bwMode="auto">
          <a:xfrm>
            <a:off x="1954832" y="3266893"/>
            <a:ext cx="1298089" cy="1716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2" t="19996" r="35907" b="18849"/>
          <a:stretch/>
        </p:blipFill>
        <p:spPr bwMode="auto">
          <a:xfrm>
            <a:off x="2258927" y="79103"/>
            <a:ext cx="1315285" cy="1702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8" t="4625" r="36347" b="19674"/>
          <a:stretch/>
        </p:blipFill>
        <p:spPr bwMode="auto">
          <a:xfrm>
            <a:off x="8852145" y="4839298"/>
            <a:ext cx="1182793" cy="1798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0" t="10792" r="34580" b="16152"/>
          <a:stretch/>
        </p:blipFill>
        <p:spPr bwMode="auto">
          <a:xfrm>
            <a:off x="9328878" y="3444688"/>
            <a:ext cx="1151301" cy="1500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5" t="37864" r="40382" b="40844"/>
          <a:stretch/>
        </p:blipFill>
        <p:spPr bwMode="auto">
          <a:xfrm>
            <a:off x="4916222" y="5343656"/>
            <a:ext cx="2942571" cy="148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60" t="11149" r="36730" b="22279"/>
          <a:stretch/>
        </p:blipFill>
        <p:spPr bwMode="auto">
          <a:xfrm>
            <a:off x="9160787" y="188641"/>
            <a:ext cx="1319393" cy="1714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97" t="20285" r="33438" b="15147"/>
          <a:stretch/>
        </p:blipFill>
        <p:spPr bwMode="auto">
          <a:xfrm>
            <a:off x="9181529" y="1692730"/>
            <a:ext cx="1431759" cy="1814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27" t="12120" r="36334" b="18560"/>
          <a:stretch/>
        </p:blipFill>
        <p:spPr bwMode="auto">
          <a:xfrm>
            <a:off x="2525448" y="4682057"/>
            <a:ext cx="1470820" cy="2113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78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 descr="C:\Users\Oleg\Desktop\Дун\День учителя\1625234966_14-kartinkin-com-p-zhelto-sinii-fon-krasivie-foni-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5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Oleg\Desktop\Остаток от Дня учителя\IMG_20210921_1546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856" y="10917832"/>
            <a:ext cx="31187232" cy="3118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Oleg\Desktop\Дун\День учителя\a6d159f8d425841730c8855edfa32b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6"/>
          <a:stretch/>
        </p:blipFill>
        <p:spPr bwMode="auto">
          <a:xfrm>
            <a:off x="1709558" y="1484785"/>
            <a:ext cx="3343258" cy="326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E:\Мои документы\Инна\РБАС\Фотоконкурс Це ми\Пантя\IMG_20210112_195354_18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23187"/>
          <a:stretch/>
        </p:blipFill>
        <p:spPr bwMode="auto">
          <a:xfrm>
            <a:off x="8400256" y="343493"/>
            <a:ext cx="1781632" cy="228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C:\Users\Oleg\Desktop\Дун\День учителя\a6d159f8d425841730c8855edfa32b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0"/>
          <a:stretch/>
        </p:blipFill>
        <p:spPr bwMode="auto">
          <a:xfrm>
            <a:off x="4583833" y="2107686"/>
            <a:ext cx="3284869" cy="277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C:\Users\Oleg\Desktop\Дун\День учителя\a6d159f8d425841730c8855edfa32b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5"/>
          <a:stretch/>
        </p:blipFill>
        <p:spPr bwMode="auto">
          <a:xfrm>
            <a:off x="7275572" y="2799810"/>
            <a:ext cx="3271250" cy="303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381188" y="260649"/>
            <a:ext cx="4635955" cy="114129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Всеукраїнська фотовиставка до Дня Соборності України </a:t>
            </a:r>
          </a:p>
          <a:p>
            <a:r>
              <a:rPr lang="uk-UA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«Україна – це ми!»</a:t>
            </a:r>
            <a:endParaRPr lang="ru-RU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 descr="D:\Конкурси на 16.05\Люби, шануй, оберігай усе, що зветься Україна! Воронова Кира РЦПОРБАСХО (39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2964105"/>
            <a:ext cx="2083677" cy="271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Конкурси на 16.05\Ти прекрасна, моя Україно! Шара Олександра РЦПОРБАСХО (39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038" y="3645025"/>
            <a:ext cx="1991510" cy="26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Конкурси на 16.05\Мир, спокій і безпека на нашій землі! Гуренко Єлизавета РЦПОРБАСХО (39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50" y="3356992"/>
            <a:ext cx="2090097" cy="26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87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 descr="C:\Users\Oleg\Desktop\Дун\День учителя\1625234966_14-kartinkin-com-p-zhelto-sinii-fon-krasivie-foni-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36" y="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Oleg\Desktop\Остаток от Дня учителя\IMG_20210921_1546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856" y="10917832"/>
            <a:ext cx="31187232" cy="3118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Oleg\Desktop\Дун\День учителя\a6d159f8d425841730c8855edfa32b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6"/>
          <a:stretch/>
        </p:blipFill>
        <p:spPr bwMode="auto">
          <a:xfrm>
            <a:off x="1750106" y="3851344"/>
            <a:ext cx="3343258" cy="304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C:\Users\Oleg\Desktop\Дун\День учителя\a6d159f8d425841730c8855edfa32b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5" b="-1"/>
          <a:stretch/>
        </p:blipFill>
        <p:spPr bwMode="auto">
          <a:xfrm>
            <a:off x="4270640" y="3851344"/>
            <a:ext cx="3787378" cy="303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C:\Users\Oleg\Desktop\Дун\День учителя\a6d159f8d425841730c8855edfa32b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5"/>
          <a:stretch/>
        </p:blipFill>
        <p:spPr bwMode="auto">
          <a:xfrm>
            <a:off x="7565513" y="3851344"/>
            <a:ext cx="3271250" cy="303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6738" y="11663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FF11"/>
                </a:solidFill>
              </a:rPr>
              <a:t>Всеукраїнський віртуальний арт-простір</a:t>
            </a:r>
            <a:br>
              <a:rPr lang="ru-RU" sz="2800" b="1" dirty="0">
                <a:solidFill>
                  <a:srgbClr val="FFFF11"/>
                </a:solidFill>
              </a:rPr>
            </a:br>
            <a:r>
              <a:rPr lang="ru-RU" sz="2800" b="1" dirty="0">
                <a:solidFill>
                  <a:srgbClr val="FFFF11"/>
                </a:solidFill>
              </a:rPr>
              <a:t>«МИ-РАЗОМ! МИ-СИЛЬНІ! МИ-УКРАЇНА!»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2" r="7548"/>
          <a:stretch/>
        </p:blipFill>
        <p:spPr bwMode="auto">
          <a:xfrm>
            <a:off x="4933438" y="2027841"/>
            <a:ext cx="1787237" cy="1677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234" y="2027841"/>
            <a:ext cx="1375309" cy="1311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6958" r="5830"/>
          <a:stretch/>
        </p:blipFill>
        <p:spPr bwMode="auto">
          <a:xfrm>
            <a:off x="6528048" y="310265"/>
            <a:ext cx="1529970" cy="1428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7" y="465477"/>
            <a:ext cx="1593463" cy="1118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151" y="1932514"/>
            <a:ext cx="1600465" cy="1320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713636" y="2351820"/>
            <a:ext cx="3096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Улюблені вірші українською!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06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 descr="C:\Users\Oleg\Desktop\Остаток от Дня учителя\IMG_20210921_1546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856" y="10917832"/>
            <a:ext cx="31187232" cy="3118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58162" y="474263"/>
            <a:ext cx="3904664" cy="6262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Флешмо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#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мовамоясолов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’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їна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728328" y="3266890"/>
            <a:ext cx="2775275" cy="2796687"/>
            <a:chOff x="7464153" y="3409057"/>
            <a:chExt cx="2312576" cy="249989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19" t="75012" r="20354" b="10335"/>
            <a:stretch/>
          </p:blipFill>
          <p:spPr bwMode="auto">
            <a:xfrm>
              <a:off x="9192344" y="3409057"/>
              <a:ext cx="584385" cy="2499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49" t="75012" r="34066" b="10335"/>
            <a:stretch/>
          </p:blipFill>
          <p:spPr bwMode="auto">
            <a:xfrm>
              <a:off x="7464153" y="3409057"/>
              <a:ext cx="541385" cy="2499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82" t="21573" r="39159" b="19651"/>
            <a:stretch/>
          </p:blipFill>
          <p:spPr bwMode="auto">
            <a:xfrm>
              <a:off x="7848547" y="3409057"/>
              <a:ext cx="1545160" cy="247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9" t="75012" r="34066" b="10335"/>
          <a:stretch/>
        </p:blipFill>
        <p:spPr bwMode="auto">
          <a:xfrm>
            <a:off x="1860787" y="814870"/>
            <a:ext cx="442597" cy="204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9" t="75430" r="20354" b="10335"/>
          <a:stretch/>
        </p:blipFill>
        <p:spPr bwMode="auto">
          <a:xfrm>
            <a:off x="3489927" y="814871"/>
            <a:ext cx="479312" cy="201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2" t="4532" r="6675" b="9802"/>
          <a:stretch/>
        </p:blipFill>
        <p:spPr bwMode="auto">
          <a:xfrm rot="16200000">
            <a:off x="1853078" y="1158273"/>
            <a:ext cx="2051370" cy="136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Oleg\Desktop\ЦИФР\0-02-05-0a9629d73a15047bc7982f183ee4d2e4e5ca4c8cced4a32260326db6001908f2_1d793b9476d4297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8" t="18328" r="55520" b="48436"/>
          <a:stretch/>
        </p:blipFill>
        <p:spPr bwMode="auto">
          <a:xfrm>
            <a:off x="10254611" y="338247"/>
            <a:ext cx="1290135" cy="164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7464155" y="332657"/>
            <a:ext cx="4313356" cy="1668332"/>
            <a:chOff x="6437447" y="810245"/>
            <a:chExt cx="3947530" cy="138003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49" t="75012" r="20354" b="10335"/>
            <a:stretch/>
          </p:blipFill>
          <p:spPr bwMode="auto">
            <a:xfrm>
              <a:off x="6437447" y="810245"/>
              <a:ext cx="2594794" cy="138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49" t="75012" r="34570" b="10335"/>
            <a:stretch/>
          </p:blipFill>
          <p:spPr bwMode="auto">
            <a:xfrm>
              <a:off x="10171953" y="814869"/>
              <a:ext cx="213024" cy="1370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2049430" y="3733436"/>
            <a:ext cx="2071061" cy="2345202"/>
            <a:chOff x="1917256" y="3068960"/>
            <a:chExt cx="1696115" cy="185369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4" t="75224" r="34066" b="10335"/>
            <a:stretch/>
          </p:blipFill>
          <p:spPr bwMode="auto">
            <a:xfrm>
              <a:off x="1917256" y="3068960"/>
              <a:ext cx="435818" cy="1853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19" t="75224" r="20354" b="10335"/>
            <a:stretch/>
          </p:blipFill>
          <p:spPr bwMode="auto">
            <a:xfrm>
              <a:off x="3198417" y="3068960"/>
              <a:ext cx="414954" cy="1853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 descr="C:\Users\Oleg\Desktop\ЦИФР\0-02-05-413791151d8be16b41652458445060c54d19d2833ff76a30a16fa87b85c0ff81_db99947e7d85050a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" t="11786" r="56772" b="38716"/>
            <a:stretch/>
          </p:blipFill>
          <p:spPr bwMode="auto">
            <a:xfrm>
              <a:off x="2241440" y="3068960"/>
              <a:ext cx="1133136" cy="1853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 descr="C:\Users\Oleg\Desktop\На 1605.23\мова2-removebg-preview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b="21110"/>
          <a:stretch/>
        </p:blipFill>
        <p:spPr bwMode="auto">
          <a:xfrm>
            <a:off x="3411612" y="919085"/>
            <a:ext cx="6696459" cy="399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5198649" y="4221088"/>
            <a:ext cx="2121487" cy="2220623"/>
            <a:chOff x="3904882" y="3704685"/>
            <a:chExt cx="1673445" cy="1909698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58" t="75012" r="34066" b="10335"/>
            <a:stretch/>
          </p:blipFill>
          <p:spPr bwMode="auto">
            <a:xfrm>
              <a:off x="3904882" y="3704685"/>
              <a:ext cx="359583" cy="188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19" t="75012" r="20354" b="10335"/>
            <a:stretch/>
          </p:blipFill>
          <p:spPr bwMode="auto">
            <a:xfrm>
              <a:off x="5163373" y="3733387"/>
              <a:ext cx="414954" cy="188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0" t="25651" r="43032" b="48212"/>
            <a:stretch/>
          </p:blipFill>
          <p:spPr bwMode="auto">
            <a:xfrm>
              <a:off x="4138321" y="3718504"/>
              <a:ext cx="1166217" cy="188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72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27833662"/>
              </p:ext>
            </p:extLst>
          </p:nvPr>
        </p:nvGraphicFramePr>
        <p:xfrm>
          <a:off x="119336" y="159921"/>
          <a:ext cx="8856984" cy="4826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9"/>
          <a:stretch/>
        </p:blipFill>
        <p:spPr bwMode="auto">
          <a:xfrm>
            <a:off x="-7620" y="6038850"/>
            <a:ext cx="12191999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56407" y="3288708"/>
            <a:ext cx="2582239" cy="419745"/>
          </a:xfrm>
          <a:prstGeom prst="roundRect">
            <a:avLst/>
          </a:prstGeom>
          <a:gradFill>
            <a:gsLst>
              <a:gs pos="0">
                <a:srgbClr val="99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Digitalization</a:t>
            </a:r>
            <a:endParaRPr lang="ru-RU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47528" y="4005064"/>
            <a:ext cx="3020798" cy="1512168"/>
          </a:xfrm>
          <a:prstGeom prst="roundRect">
            <a:avLst/>
          </a:prstGeom>
          <a:gradFill>
            <a:gsLst>
              <a:gs pos="0">
                <a:srgbClr val="D1FF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КОНЦЕПЦІЯ ВИХОВАННЯ ДІТЕЙ ТА МОЛОДІ В ЦИФРОВОМУ ПРОСТОРІ</a:t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rgbClr val="0066FF"/>
                </a:solidFill>
              </a:rPr>
              <a:t>https://doi.org/10.37472/v.naes.2022.4206 </a:t>
            </a:r>
            <a:endParaRPr lang="uk-UA" sz="900" dirty="0">
              <a:solidFill>
                <a:srgbClr val="0066FF"/>
              </a:solidFill>
            </a:endParaRPr>
          </a:p>
          <a:p>
            <a:pPr algn="ctr"/>
            <a:endParaRPr lang="uk-UA" sz="1400" dirty="0"/>
          </a:p>
          <a:p>
            <a:pPr algn="ctr"/>
            <a:endParaRPr lang="ru-RU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23429431"/>
              </p:ext>
            </p:extLst>
          </p:nvPr>
        </p:nvGraphicFramePr>
        <p:xfrm>
          <a:off x="5375920" y="-243408"/>
          <a:ext cx="6786506" cy="6182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4221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 descr="C:\Users\Oleg\Desktop\Остаток от Дня учителя\IMG_20210921_1546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856" y="10917832"/>
            <a:ext cx="31187232" cy="3118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Oleg\Desktop\ВИШИВКА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48851"/>
            <a:ext cx="5976664" cy="336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Oleg\Desktop\ВИШИВКА\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429001"/>
            <a:ext cx="5976664" cy="336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leg\Desktop\ВИШИВКА\0-02-05-49aea2476e9e0d884311ecf8e87c09dc78f194fb280435cf6398ca7dacd9e774_67c38a0166c04fd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4" t="16207" r="9999"/>
          <a:stretch/>
        </p:blipFill>
        <p:spPr bwMode="auto">
          <a:xfrm>
            <a:off x="2135560" y="116632"/>
            <a:ext cx="2200833" cy="30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Oleg\Desktop\ЦИФР\0-02-05-0af503f7c6c88df699253fcbc3715ad28997f47169737a4edcbdcb0b3b46dc1d_46c6d38f3977e35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2" t="8383" r="19849" b="10503"/>
          <a:stretch/>
        </p:blipFill>
        <p:spPr bwMode="auto">
          <a:xfrm>
            <a:off x="8616280" y="3789040"/>
            <a:ext cx="3096344" cy="261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0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28" y="368776"/>
            <a:ext cx="5461636" cy="2651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07905"/>
            <a:ext cx="4223624" cy="2821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958" y="3438129"/>
            <a:ext cx="2664295" cy="1832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3271872"/>
            <a:ext cx="3081398" cy="1826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844" y="4259436"/>
            <a:ext cx="2396819" cy="2237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4" r="11841"/>
          <a:stretch/>
        </p:blipFill>
        <p:spPr bwMode="auto">
          <a:xfrm>
            <a:off x="6312024" y="3588235"/>
            <a:ext cx="3312368" cy="251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78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риложения в Google Play – Canva: Design, Photo &amp; Vide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4" descr="Приложения в Google Play – Canva: Design, Photo &amp; Video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6" name="Picture 2" descr="C:\Users\Oleg\Desktop\РОЛИК\photo_2023-08-02_18-49-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3595558"/>
            <a:ext cx="2964903" cy="2964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eg\Desktop\РОЛИК\photo_2023-08-02_18-50-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95" b="-1"/>
          <a:stretch/>
        </p:blipFill>
        <p:spPr bwMode="auto">
          <a:xfrm>
            <a:off x="3083397" y="0"/>
            <a:ext cx="3207181" cy="3425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leg\Desktop\РОЛИК\photo_2023-08-02_18-49-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406824"/>
            <a:ext cx="3960440" cy="3973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риложения в Google Play – Canva: Design, Photo &amp; Vide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16" y="5058751"/>
            <a:ext cx="1396479" cy="1396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3626319"/>
            <a:ext cx="1455712" cy="1451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вал 17"/>
          <p:cNvSpPr/>
          <p:nvPr/>
        </p:nvSpPr>
        <p:spPr>
          <a:xfrm>
            <a:off x="1815505" y="2480677"/>
            <a:ext cx="642541" cy="600502"/>
          </a:xfrm>
          <a:prstGeom prst="ellipse">
            <a:avLst/>
          </a:pr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44" y="1720606"/>
            <a:ext cx="624755" cy="5958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 descr="C:\Users\Oleg\Desktop\ЦИФР\image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990" y="999884"/>
            <a:ext cx="556908" cy="5569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leg\Desktop\ЦИФР\Без названия (2)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9231" r="10432" b="9695"/>
          <a:stretch/>
        </p:blipFill>
        <p:spPr bwMode="auto">
          <a:xfrm>
            <a:off x="1790766" y="235028"/>
            <a:ext cx="635357" cy="6384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600056" y="305272"/>
            <a:ext cx="3422155" cy="819472"/>
          </a:xfrm>
          <a:prstGeom prst="roundRect">
            <a:avLst/>
          </a:prstGeom>
          <a:gradFill>
            <a:gsLst>
              <a:gs pos="0">
                <a:srgbClr val="99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Рекламні постери </a:t>
            </a:r>
            <a:b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соціальних мережах</a:t>
            </a: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68" y="908720"/>
            <a:ext cx="8136904" cy="504056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+mn-lt"/>
              </a:rPr>
              <a:t>Регіональний центр </a:t>
            </a:r>
            <a:br>
              <a:rPr lang="ru-RU" sz="2200" b="1" dirty="0">
                <a:solidFill>
                  <a:schemeClr val="bg1"/>
                </a:solidFill>
                <a:latin typeface="+mn-lt"/>
              </a:rPr>
            </a:br>
            <a:r>
              <a:rPr lang="ru-RU" sz="2200" b="1" dirty="0">
                <a:solidFill>
                  <a:schemeClr val="bg1"/>
                </a:solidFill>
                <a:latin typeface="+mn-lt"/>
              </a:rPr>
              <a:t>професійної освіти ресторанного, будівельного </a:t>
            </a:r>
            <a:br>
              <a:rPr lang="ru-RU" sz="2200" b="1" dirty="0">
                <a:solidFill>
                  <a:schemeClr val="bg1"/>
                </a:solidFill>
                <a:latin typeface="+mn-lt"/>
              </a:rPr>
            </a:br>
            <a:r>
              <a:rPr lang="ru-RU" sz="2200" b="1" dirty="0">
                <a:solidFill>
                  <a:schemeClr val="bg1"/>
                </a:solidFill>
                <a:latin typeface="+mn-lt"/>
              </a:rPr>
              <a:t>та автотранспортного сервісу Харківської області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61624" y="4531318"/>
            <a:ext cx="3776696" cy="7529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Навчаємо чарівників!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Oleg\Desktop\Кухар кондитер\957b299d3c89d8a1be11e00f941a27e5ab1bc9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1" r="3609"/>
          <a:stretch/>
        </p:blipFill>
        <p:spPr bwMode="auto">
          <a:xfrm>
            <a:off x="177552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4079776" y="3194325"/>
            <a:ext cx="3786822" cy="13209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dirty="0">
                <a:solidFill>
                  <a:srgbClr val="F08230"/>
                </a:solidFill>
              </a:rPr>
              <a:t>Приймальна комісія:</a:t>
            </a:r>
            <a:br>
              <a:rPr lang="uk-UA" dirty="0">
                <a:solidFill>
                  <a:srgbClr val="F08230"/>
                </a:solidFill>
              </a:rPr>
            </a:br>
            <a:r>
              <a:rPr lang="uk-UA" dirty="0">
                <a:solidFill>
                  <a:srgbClr val="F08230"/>
                </a:solidFill>
              </a:rPr>
              <a:t>096-34-34-107</a:t>
            </a:r>
            <a:r>
              <a:rPr lang="ru-RU" dirty="0">
                <a:solidFill>
                  <a:srgbClr val="F08230"/>
                </a:solidFill>
              </a:rPr>
              <a:t/>
            </a:r>
            <a:br>
              <a:rPr lang="ru-RU" dirty="0">
                <a:solidFill>
                  <a:srgbClr val="F08230"/>
                </a:solidFill>
              </a:rPr>
            </a:br>
            <a:r>
              <a:rPr lang="ru-RU" dirty="0">
                <a:solidFill>
                  <a:srgbClr val="F08230"/>
                </a:solidFill>
              </a:rPr>
              <a:t>050-108-35-20</a:t>
            </a:r>
            <a:endParaRPr lang="uk-UA" dirty="0">
              <a:solidFill>
                <a:srgbClr val="F08230"/>
              </a:solidFill>
            </a:endParaRPr>
          </a:p>
        </p:txBody>
      </p:sp>
      <p:pic>
        <p:nvPicPr>
          <p:cNvPr id="9" name="Picture 3" descr="C:\Users\Oleg\Desktop\мешочек\IMG_20220119_100509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3" t="5749" r="31186"/>
          <a:stretch/>
        </p:blipFill>
        <p:spPr bwMode="auto">
          <a:xfrm>
            <a:off x="1775521" y="1510482"/>
            <a:ext cx="1953149" cy="383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Oleg\Desktop\Кухар кондитер\Квилинг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109">
            <a:off x="1799495" y="5105536"/>
            <a:ext cx="3092866" cy="163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Oleg\Desktop\Кухар кондитер\без_ржа-removebg-preview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33" t="9445" r="22864" b="7827"/>
          <a:stretch/>
        </p:blipFill>
        <p:spPr bwMode="auto">
          <a:xfrm>
            <a:off x="7968208" y="1593404"/>
            <a:ext cx="2767817" cy="419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leg\Desktop\Кухар кондитер\0-02-05-7ef722f2882df6bd7Из гарбуз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883" y="5356320"/>
            <a:ext cx="2001085" cy="150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Oleg\Desktop\мешочек\1647209113404-removebg-preview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0" b="16683"/>
          <a:stretch/>
        </p:blipFill>
        <p:spPr bwMode="auto">
          <a:xfrm>
            <a:off x="7211215" y="4807276"/>
            <a:ext cx="1513986" cy="159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63751" y="2348881"/>
            <a:ext cx="44369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                     </a:t>
            </a:r>
            <a:r>
              <a:rPr lang="ru-RU" sz="2200" b="1" dirty="0">
                <a:solidFill>
                  <a:schemeClr val="bg1"/>
                </a:solidFill>
              </a:rPr>
              <a:t>КУХАР. КОНДИТЕР</a:t>
            </a:r>
          </a:p>
          <a:p>
            <a:r>
              <a:rPr lang="ru-RU" sz="2200" b="1" dirty="0">
                <a:solidFill>
                  <a:schemeClr val="bg1"/>
                </a:solidFill>
              </a:rPr>
              <a:t>        КУХАР. ОФ</a:t>
            </a:r>
            <a:r>
              <a:rPr lang="uk-UA" sz="2200" b="1" dirty="0">
                <a:solidFill>
                  <a:schemeClr val="bg1"/>
                </a:solidFill>
              </a:rPr>
              <a:t>ІЦІАНТ. БАРМЕН</a:t>
            </a:r>
            <a:endParaRPr lang="ru-RU" sz="22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863750" y="1844824"/>
            <a:ext cx="4713835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ЗАПРОШУЄМО </a:t>
            </a:r>
            <a:r>
              <a:rPr lang="uk-UA" b="1" dirty="0">
                <a:solidFill>
                  <a:srgbClr val="FF0000"/>
                </a:solidFill>
              </a:rPr>
              <a:t>НА НАВЧАННЯ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55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Oleg\Desktop\ЦИФР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378" y="1757340"/>
            <a:ext cx="1099884" cy="109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505" y="509331"/>
            <a:ext cx="2848899" cy="1613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892" y="2596576"/>
            <a:ext cx="3062047" cy="1761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83" y="96523"/>
            <a:ext cx="3982893" cy="2288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" t="34518"/>
          <a:stretch/>
        </p:blipFill>
        <p:spPr bwMode="auto">
          <a:xfrm>
            <a:off x="2279576" y="4512178"/>
            <a:ext cx="5461555" cy="2073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05" y="4466131"/>
            <a:ext cx="2476940" cy="2119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76187" y="2937002"/>
            <a:ext cx="934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InShot</a:t>
            </a:r>
            <a:endParaRPr lang="ru-RU" b="1" dirty="0"/>
          </a:p>
        </p:txBody>
      </p:sp>
      <p:pic>
        <p:nvPicPr>
          <p:cNvPr id="1028" name="Picture 4" descr="C:\Users\Oleg\Desktop\ЦИФР\Без названия (1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984" y="1"/>
            <a:ext cx="1226546" cy="12265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534592" y="1138953"/>
            <a:ext cx="142545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Movavi Video</a:t>
            </a:r>
            <a:endParaRPr lang="ru-RU" sz="1700" b="1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7"/>
          <a:stretch/>
        </p:blipFill>
        <p:spPr bwMode="auto">
          <a:xfrm>
            <a:off x="2651959" y="2099725"/>
            <a:ext cx="3977465" cy="2133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55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724904" y="277398"/>
            <a:ext cx="5153085" cy="1517127"/>
          </a:xfrm>
          <a:prstGeom prst="roundRect">
            <a:avLst/>
          </a:prstGeom>
          <a:gradFill>
            <a:gsLst>
              <a:gs pos="0">
                <a:srgbClr val="99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96696" y="461338"/>
            <a:ext cx="5040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/>
              <a:t>Зберігаючи традиції, </a:t>
            </a:r>
            <a:br>
              <a:rPr lang="uk-UA" sz="3200" b="1" dirty="0"/>
            </a:br>
            <a:r>
              <a:rPr lang="uk-UA" sz="3200" b="1" dirty="0"/>
              <a:t>створюємо майбутнє!!!</a:t>
            </a:r>
            <a:endParaRPr lang="ru-RU" sz="3200" b="1" dirty="0"/>
          </a:p>
        </p:txBody>
      </p:sp>
      <p:pic>
        <p:nvPicPr>
          <p:cNvPr id="1027" name="Picture 3" descr="C:\Users\Oleg\Desktop\ЦИФР\ООО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3" b="5131"/>
          <a:stretch/>
        </p:blipFill>
        <p:spPr bwMode="auto">
          <a:xfrm>
            <a:off x="2638053" y="1392694"/>
            <a:ext cx="9527770" cy="487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Флаг Украины | Outdoor decor, Ukraine, Wind sock"/>
          <p:cNvPicPr>
            <a:picLocks noChangeAspect="1" noChangeArrowheads="1"/>
          </p:cNvPicPr>
          <p:nvPr/>
        </p:nvPicPr>
        <p:blipFill rotWithShape="1">
          <a:blip r:embed="rId3" cstate="print">
            <a:lum brigh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" t="29431" r="1037" b="18029"/>
          <a:stretch/>
        </p:blipFill>
        <p:spPr bwMode="auto">
          <a:xfrm rot="21052412">
            <a:off x="4485956" y="1878362"/>
            <a:ext cx="5483566" cy="3454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Oleg\Desktop\ЦИФР\орн2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27"/>
          <a:stretch/>
        </p:blipFill>
        <p:spPr bwMode="auto">
          <a:xfrm>
            <a:off x="1484544" y="5693670"/>
            <a:ext cx="6480719" cy="116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Oleg\Desktop\ЦИФР\орн2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43" b="59127"/>
          <a:stretch/>
        </p:blipFill>
        <p:spPr bwMode="auto">
          <a:xfrm>
            <a:off x="7824192" y="5673472"/>
            <a:ext cx="4367808" cy="118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Oleg\Desktop\ЦИФР\111-removebg-pre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0" r="70279" b="7259"/>
          <a:stretch/>
        </p:blipFill>
        <p:spPr bwMode="auto">
          <a:xfrm>
            <a:off x="-32955" y="31528"/>
            <a:ext cx="30349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7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1"/>
          <p:cNvSpPr/>
          <p:nvPr/>
        </p:nvSpPr>
        <p:spPr>
          <a:xfrm>
            <a:off x="4907956" y="1477452"/>
            <a:ext cx="2472487" cy="520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b="1" dirty="0"/>
          </a:p>
        </p:txBody>
      </p:sp>
      <p:sp>
        <p:nvSpPr>
          <p:cNvPr id="39" name="object 11"/>
          <p:cNvSpPr/>
          <p:nvPr/>
        </p:nvSpPr>
        <p:spPr>
          <a:xfrm>
            <a:off x="990699" y="3406113"/>
            <a:ext cx="2698943" cy="827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b="1" dirty="0"/>
          </a:p>
        </p:txBody>
      </p:sp>
      <p:sp>
        <p:nvSpPr>
          <p:cNvPr id="3" name="AutoShape 2" descr="Приложения в Google Play – Canva: Design, Photo &amp; Vide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5"/>
          <a:stretch/>
        </p:blipFill>
        <p:spPr bwMode="auto">
          <a:xfrm>
            <a:off x="0" y="6057900"/>
            <a:ext cx="12191196" cy="8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239574" y="1356347"/>
            <a:ext cx="7990374" cy="4510146"/>
            <a:chOff x="1604048" y="350515"/>
            <a:chExt cx="8947572" cy="5753365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323" y="1896755"/>
              <a:ext cx="3068945" cy="24161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bject 11"/>
            <p:cNvSpPr/>
            <p:nvPr/>
          </p:nvSpPr>
          <p:spPr>
            <a:xfrm>
              <a:off x="7501871" y="1013272"/>
              <a:ext cx="2520280" cy="8276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uk-UA" sz="2000" b="1" dirty="0"/>
                <a:t>Сайт закладу освіти</a:t>
              </a:r>
              <a:endParaRPr sz="2000" b="1" dirty="0">
                <a:latin typeface="Play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7901688" y="2894130"/>
              <a:ext cx="2520280" cy="8276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cs typeface="Calibri" panose="020F0502020204030204" pitchFamily="34" charset="0"/>
                </a:rPr>
                <a:t>YouTube</a:t>
              </a:r>
              <a:r>
                <a:rPr lang="uk-UA" sz="2000" b="1" dirty="0">
                  <a:cs typeface="Calibri" panose="020F0502020204030204" pitchFamily="34" charset="0"/>
                </a:rPr>
                <a:t> – канал центру</a:t>
              </a:r>
              <a:endParaRPr sz="2000" b="1" dirty="0">
                <a:cs typeface="Calibri" panose="020F0502020204030204" pitchFamily="34" charset="0"/>
              </a:endParaRPr>
            </a:p>
          </p:txBody>
        </p:sp>
        <p:sp>
          <p:nvSpPr>
            <p:cNvPr id="14" name="object 11"/>
            <p:cNvSpPr/>
            <p:nvPr/>
          </p:nvSpPr>
          <p:spPr>
            <a:xfrm>
              <a:off x="7843242" y="1875533"/>
              <a:ext cx="2520280" cy="8276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/>
                <a:t>Facebook</a:t>
              </a:r>
              <a:r>
                <a:rPr lang="uk-UA" sz="2000" b="1" dirty="0"/>
                <a:t> – сторінка центру</a:t>
              </a:r>
              <a:endParaRPr sz="2000" dirty="0">
                <a:latin typeface="Play"/>
              </a:endParaRPr>
            </a:p>
          </p:txBody>
        </p:sp>
        <p:sp>
          <p:nvSpPr>
            <p:cNvPr id="15" name="object 11"/>
            <p:cNvSpPr/>
            <p:nvPr/>
          </p:nvSpPr>
          <p:spPr>
            <a:xfrm>
              <a:off x="7501871" y="3983752"/>
              <a:ext cx="2520280" cy="8276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cs typeface="Calibri" panose="020F0502020204030204" pitchFamily="34" charset="0"/>
                </a:rPr>
                <a:t>Instagram – </a:t>
              </a:r>
              <a:r>
                <a:rPr lang="ru-RU" sz="2000" b="1" dirty="0">
                  <a:cs typeface="Calibri" panose="020F0502020204030204" pitchFamily="34" charset="0"/>
                </a:rPr>
                <a:t>стор</a:t>
              </a:r>
              <a:r>
                <a:rPr lang="uk-UA" sz="2000" b="1" dirty="0">
                  <a:cs typeface="Calibri" panose="020F0502020204030204" pitchFamily="34" charset="0"/>
                </a:rPr>
                <a:t>і</a:t>
              </a:r>
              <a:r>
                <a:rPr lang="ru-RU" sz="2000" b="1" dirty="0">
                  <a:cs typeface="Calibri" panose="020F0502020204030204" pitchFamily="34" charset="0"/>
                </a:rPr>
                <a:t>нка центру</a:t>
              </a:r>
              <a:endParaRPr sz="2000" b="1" dirty="0">
                <a:cs typeface="Calibri" panose="020F0502020204030204" pitchFamily="34" charset="0"/>
              </a:endParaRPr>
            </a:p>
          </p:txBody>
        </p:sp>
        <p:pic>
          <p:nvPicPr>
            <p:cNvPr id="16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" r="71047" b="15021"/>
            <a:stretch/>
          </p:blipFill>
          <p:spPr bwMode="auto">
            <a:xfrm>
              <a:off x="9302222" y="4493496"/>
              <a:ext cx="924733" cy="480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6" t="14980" r="37388" b="17430"/>
            <a:stretch/>
          </p:blipFill>
          <p:spPr bwMode="auto">
            <a:xfrm>
              <a:off x="9618319" y="3563389"/>
              <a:ext cx="933301" cy="361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39" t="4673" r="4395" b="19510"/>
            <a:stretch/>
          </p:blipFill>
          <p:spPr bwMode="auto">
            <a:xfrm>
              <a:off x="9624288" y="2395214"/>
              <a:ext cx="797680" cy="356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1604048" y="3228945"/>
              <a:ext cx="25088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Microsoft PowerPoint</a:t>
              </a:r>
            </a:p>
          </p:txBody>
        </p:sp>
        <p:pic>
          <p:nvPicPr>
            <p:cNvPr id="20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898" y="3720392"/>
              <a:ext cx="39052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object 11"/>
            <p:cNvSpPr/>
            <p:nvPr/>
          </p:nvSpPr>
          <p:spPr>
            <a:xfrm>
              <a:off x="2483872" y="961648"/>
              <a:ext cx="2134992" cy="8276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/>
            </a:p>
          </p:txBody>
        </p:sp>
        <p:sp>
          <p:nvSpPr>
            <p:cNvPr id="22" name="object 11"/>
            <p:cNvSpPr/>
            <p:nvPr/>
          </p:nvSpPr>
          <p:spPr>
            <a:xfrm>
              <a:off x="2051214" y="1981404"/>
              <a:ext cx="2429912" cy="8276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uk-UA" sz="2000" b="1" dirty="0"/>
                <a:t>        </a:t>
              </a:r>
              <a:r>
                <a:rPr lang="en-US" sz="2000" b="1" dirty="0"/>
                <a:t>Movavi Video </a:t>
              </a:r>
            </a:p>
          </p:txBody>
        </p:sp>
        <p:sp>
          <p:nvSpPr>
            <p:cNvPr id="23" name="object 11"/>
            <p:cNvSpPr/>
            <p:nvPr/>
          </p:nvSpPr>
          <p:spPr>
            <a:xfrm>
              <a:off x="2189821" y="4129967"/>
              <a:ext cx="2213962" cy="8276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/>
            </a:p>
          </p:txBody>
        </p:sp>
        <p:pic>
          <p:nvPicPr>
            <p:cNvPr id="24" name="Picture 16" descr="How Canva Simplified Designing and Creati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862" y="1071691"/>
              <a:ext cx="1123013" cy="607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9" descr="https://o.remove.bg/downloads/c90a321f-4e20-40dd-a105-b4451a2e0888/6-removebg-preview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3290" y="2492203"/>
              <a:ext cx="493207" cy="49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2" descr="https://o.remove.bg/downloads/f48d2602-9321-4644-b743-94b7218e7c4f/image-removebg-preview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625" y="1214082"/>
              <a:ext cx="639996" cy="575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1788" y="4477127"/>
              <a:ext cx="513199" cy="513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377" y="350515"/>
              <a:ext cx="1414189" cy="7211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6034135" y="613162"/>
              <a:ext cx="156632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Google Meet</a:t>
              </a:r>
            </a:p>
          </p:txBody>
        </p:sp>
        <p:pic>
          <p:nvPicPr>
            <p:cNvPr id="30" name="Picture 29" descr="https://o.remove.bg/downloads/0074c7c0-9be5-44ca-bed8-38f24e71d891/7-removebg-preview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519" y="433544"/>
              <a:ext cx="589225" cy="589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 descr="C:\Users\Oleg\Desktop\ЦИФР\8-removebg-preview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198" y="1170890"/>
              <a:ext cx="702835" cy="662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3" descr="C:\Users\Oleg\Desktop\ЦИФР\Без названия (1)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8" t="7997" r="9908" b="10149"/>
            <a:stretch/>
          </p:blipFill>
          <p:spPr bwMode="auto">
            <a:xfrm>
              <a:off x="4872074" y="1189714"/>
              <a:ext cx="587981" cy="599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8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641" y="4253457"/>
              <a:ext cx="978984" cy="580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object 11"/>
            <p:cNvSpPr/>
            <p:nvPr/>
          </p:nvSpPr>
          <p:spPr>
            <a:xfrm>
              <a:off x="2603871" y="5103457"/>
              <a:ext cx="1991263" cy="8276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 b="1" dirty="0"/>
            </a:p>
            <a:p>
              <a:pPr algn="ctr"/>
              <a:r>
                <a:rPr lang="ru-RU" sz="2000" dirty="0"/>
                <a:t> </a:t>
              </a:r>
              <a:endParaRPr lang="en-US" sz="2000" b="1" dirty="0"/>
            </a:p>
          </p:txBody>
        </p:sp>
        <p:pic>
          <p:nvPicPr>
            <p:cNvPr id="35" name="Picture 3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445" y="5229506"/>
              <a:ext cx="823845" cy="682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1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657" y="4910760"/>
              <a:ext cx="1913641" cy="1193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object 11"/>
            <p:cNvSpPr/>
            <p:nvPr/>
          </p:nvSpPr>
          <p:spPr>
            <a:xfrm>
              <a:off x="6968387" y="4962619"/>
              <a:ext cx="2520280" cy="8276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/>
                <a:t>TikTok</a:t>
              </a:r>
              <a:r>
                <a:rPr lang="uk-UA" sz="2000" b="1" dirty="0"/>
                <a:t> – сторінка центру</a:t>
              </a:r>
              <a:endParaRPr lang="en-US" sz="2000" b="1" dirty="0"/>
            </a:p>
          </p:txBody>
        </p:sp>
        <p:pic>
          <p:nvPicPr>
            <p:cNvPr id="38" name="Picture 11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6816" y="5470308"/>
              <a:ext cx="651503" cy="441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1" name="Скругленный прямоугольник 40"/>
          <p:cNvSpPr/>
          <p:nvPr/>
        </p:nvSpPr>
        <p:spPr>
          <a:xfrm>
            <a:off x="1010514" y="168315"/>
            <a:ext cx="10126046" cy="1044319"/>
          </a:xfrm>
          <a:prstGeom prst="roundRect">
            <a:avLst/>
          </a:prstGeom>
          <a:gradFill>
            <a:gsLst>
              <a:gs pos="0">
                <a:srgbClr val="99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Виживуть не ті індивідууми, що є найбільш сильними чи розумними, але ті,</a:t>
            </a:r>
          </a:p>
          <a:p>
            <a:pPr algn="ctr">
              <a:lnSpc>
                <a:spcPts val="2600"/>
              </a:lnSpc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хто є </a:t>
            </a:r>
            <a:r>
              <a:rPr lang="uk-UA" sz="2800" b="1" dirty="0">
                <a:solidFill>
                  <a:srgbClr val="FF3F3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найбільш гнучкими та швидкими до змін</a:t>
            </a:r>
            <a:r>
              <a:rPr lang="uk-UA" sz="2800" b="1" dirty="0">
                <a:solidFill>
                  <a:srgbClr val="FF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uk-UA" sz="2800" b="1" dirty="0">
                <a:solidFill>
                  <a:srgbClr val="FF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uk-UA" sz="1200" b="1" dirty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Чарльз Дарвін, автор Походження Видів</a:t>
            </a:r>
            <a:endParaRPr lang="uk-UA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C:\Users\Oleg\Desktop\ЦИФР\Буфер_обмена01-removebg-preview 1.pn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2" b="5008"/>
          <a:stretch/>
        </p:blipFill>
        <p:spPr bwMode="auto">
          <a:xfrm>
            <a:off x="9114166" y="851317"/>
            <a:ext cx="3068921" cy="42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0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724645" y="1096752"/>
            <a:ext cx="7200800" cy="381642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4018" y="2442513"/>
            <a:ext cx="4181637" cy="508918"/>
          </a:xfrm>
        </p:spPr>
        <p:txBody>
          <a:bodyPr>
            <a:normAutofit/>
          </a:bodyPr>
          <a:lstStyle/>
          <a:p>
            <a:r>
              <a:rPr lang="uk-UA" sz="2400" b="1" dirty="0"/>
              <a:t>Технічні засоби виховання</a:t>
            </a:r>
            <a:endParaRPr lang="ru-RU" sz="24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3"/>
          <a:stretch/>
        </p:blipFill>
        <p:spPr bwMode="auto">
          <a:xfrm>
            <a:off x="1" y="5762625"/>
            <a:ext cx="12192000" cy="109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942656" y="1166664"/>
            <a:ext cx="1516721" cy="11102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8040216" y="4143505"/>
            <a:ext cx="2016224" cy="1152128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8482279" y="2780928"/>
            <a:ext cx="2664296" cy="1271424"/>
          </a:xfrm>
          <a:prstGeom prst="ellipse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9408368" y="1562160"/>
            <a:ext cx="1872208" cy="1152128"/>
          </a:xfrm>
          <a:prstGeom prst="ellipse">
            <a:avLst/>
          </a:prstGeom>
          <a:solidFill>
            <a:schemeClr val="bg1"/>
          </a:solidFill>
          <a:ln>
            <a:solidFill>
              <a:srgbClr val="B11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7572164" y="439748"/>
            <a:ext cx="2232248" cy="1456928"/>
          </a:xfrm>
          <a:prstGeom prst="ellipse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6284884" y="986096"/>
            <a:ext cx="1251275" cy="1152128"/>
          </a:xfrm>
          <a:prstGeom prst="ellipse">
            <a:avLst/>
          </a:prstGeom>
          <a:solidFill>
            <a:schemeClr val="bg1"/>
          </a:solidFill>
          <a:ln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1494161" y="3088517"/>
            <a:ext cx="2016224" cy="961224"/>
          </a:xfrm>
          <a:prstGeom prst="ellipse">
            <a:avLst/>
          </a:prstGeom>
          <a:solidFill>
            <a:schemeClr val="bg1"/>
          </a:solidFill>
          <a:ln>
            <a:solidFill>
              <a:srgbClr val="BC26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839416" y="1562160"/>
            <a:ext cx="2232248" cy="1434141"/>
          </a:xfrm>
          <a:prstGeom prst="ellipse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2063552" y="4050417"/>
            <a:ext cx="2224515" cy="1322800"/>
          </a:xfrm>
          <a:prstGeom prst="ellipse">
            <a:avLst/>
          </a:prstGeom>
          <a:solidFill>
            <a:schemeClr val="bg1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3935760" y="3192982"/>
            <a:ext cx="1800200" cy="1379842"/>
          </a:xfrm>
          <a:prstGeom prst="ellipse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5296746" y="4221088"/>
            <a:ext cx="2023389" cy="1368152"/>
          </a:xfrm>
          <a:prstGeom prst="ellipse">
            <a:avLst/>
          </a:prstGeom>
          <a:solidFill>
            <a:schemeClr val="bg1"/>
          </a:solidFill>
          <a:ln>
            <a:solidFill>
              <a:srgbClr val="B227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6964421" y="3306839"/>
            <a:ext cx="1368152" cy="11521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4251482" y="160338"/>
            <a:ext cx="2016224" cy="1364748"/>
          </a:xfrm>
          <a:prstGeom prst="ellipse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367808" y="715465"/>
            <a:ext cx="1917076" cy="664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b="1" dirty="0" smtClean="0"/>
              <a:t>Соціальні мережі</a:t>
            </a:r>
            <a:endParaRPr lang="ru-RU" sz="1600" b="1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2692904" y="1561218"/>
            <a:ext cx="2016223" cy="572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b="1" dirty="0" smtClean="0">
                <a:solidFill>
                  <a:srgbClr val="0033CC"/>
                </a:solidFill>
              </a:rPr>
              <a:t>Інтернет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055440" y="2204864"/>
            <a:ext cx="1800199" cy="509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b="1" dirty="0" smtClean="0">
                <a:solidFill>
                  <a:srgbClr val="008000"/>
                </a:solidFill>
              </a:rPr>
              <a:t>О</a:t>
            </a:r>
            <a:r>
              <a:rPr lang="en-US" sz="1600" b="1" dirty="0" smtClean="0">
                <a:solidFill>
                  <a:srgbClr val="008000"/>
                </a:solidFill>
              </a:rPr>
              <a:t>n-line </a:t>
            </a:r>
            <a:r>
              <a:rPr lang="ru-RU" sz="1600" b="1" dirty="0" smtClean="0">
                <a:solidFill>
                  <a:srgbClr val="008000"/>
                </a:solidFill>
              </a:rPr>
              <a:t>подорож, в</a:t>
            </a:r>
            <a:r>
              <a:rPr lang="uk-UA" sz="1600" b="1" dirty="0" smtClean="0">
                <a:solidFill>
                  <a:srgbClr val="008000"/>
                </a:solidFill>
              </a:rPr>
              <a:t>іртуальні екскурсії</a:t>
            </a:r>
            <a:endParaRPr lang="ru-RU" sz="1600" b="1" dirty="0">
              <a:solidFill>
                <a:srgbClr val="008000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605832" y="3479438"/>
            <a:ext cx="1914648" cy="453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b="1" dirty="0" smtClean="0">
                <a:solidFill>
                  <a:srgbClr val="BC26A7"/>
                </a:solidFill>
              </a:rPr>
              <a:t>Проєктна діяльність</a:t>
            </a:r>
            <a:endParaRPr lang="ru-RU" sz="1600" b="1" dirty="0">
              <a:solidFill>
                <a:srgbClr val="BC26A7"/>
              </a:solidFill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2229953" y="4511497"/>
            <a:ext cx="1930185" cy="572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b="1" dirty="0" smtClean="0"/>
              <a:t>Мультимедійні та скрайбінг-презентації</a:t>
            </a:r>
            <a:endParaRPr lang="ru-RU" sz="1600" b="1" dirty="0"/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4019233" y="3756653"/>
            <a:ext cx="1633254" cy="572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400" b="1" dirty="0" smtClean="0">
                <a:solidFill>
                  <a:srgbClr val="002496"/>
                </a:solidFill>
              </a:rPr>
              <a:t>Дидактичні комп</a:t>
            </a:r>
            <a:r>
              <a:rPr lang="en-US" sz="1400" b="1" dirty="0" smtClean="0">
                <a:solidFill>
                  <a:srgbClr val="002496"/>
                </a:solidFill>
              </a:rPr>
              <a:t>’</a:t>
            </a:r>
            <a:r>
              <a:rPr lang="uk-UA" sz="1400" b="1" dirty="0" smtClean="0">
                <a:solidFill>
                  <a:srgbClr val="002496"/>
                </a:solidFill>
              </a:rPr>
              <a:t>ютерні </a:t>
            </a:r>
            <a:br>
              <a:rPr lang="uk-UA" sz="1400" b="1" dirty="0" smtClean="0">
                <a:solidFill>
                  <a:srgbClr val="002496"/>
                </a:solidFill>
              </a:rPr>
            </a:br>
            <a:r>
              <a:rPr lang="uk-UA" sz="1400" b="1" dirty="0" smtClean="0">
                <a:solidFill>
                  <a:srgbClr val="002496"/>
                </a:solidFill>
              </a:rPr>
              <a:t>ігри-тренажери</a:t>
            </a:r>
            <a:endParaRPr lang="ru-RU" sz="1400" b="1" dirty="0">
              <a:solidFill>
                <a:srgbClr val="002496"/>
              </a:solidFill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5320119" y="4766324"/>
            <a:ext cx="2016223" cy="572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400" b="1" dirty="0" smtClean="0">
                <a:solidFill>
                  <a:srgbClr val="B22710"/>
                </a:solidFill>
              </a:rPr>
              <a:t>Комп</a:t>
            </a:r>
            <a:r>
              <a:rPr lang="en-US" sz="1400" b="1" dirty="0">
                <a:solidFill>
                  <a:srgbClr val="B22710"/>
                </a:solidFill>
              </a:rPr>
              <a:t>’</a:t>
            </a:r>
            <a:r>
              <a:rPr lang="uk-UA" sz="1400" b="1" dirty="0">
                <a:solidFill>
                  <a:srgbClr val="B22710"/>
                </a:solidFill>
              </a:rPr>
              <a:t>ютерні </a:t>
            </a:r>
            <a:br>
              <a:rPr lang="uk-UA" sz="1400" b="1" dirty="0">
                <a:solidFill>
                  <a:srgbClr val="B22710"/>
                </a:solidFill>
              </a:rPr>
            </a:br>
            <a:r>
              <a:rPr lang="uk-UA" sz="1400" b="1" dirty="0" smtClean="0">
                <a:solidFill>
                  <a:srgbClr val="B22710"/>
                </a:solidFill>
              </a:rPr>
              <a:t> пізнавально-виховні програми</a:t>
            </a:r>
            <a:endParaRPr lang="ru-RU" sz="1400" b="1" dirty="0">
              <a:solidFill>
                <a:srgbClr val="B2271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6964421" y="3811731"/>
            <a:ext cx="1368152" cy="443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b="1" dirty="0" smtClean="0">
                <a:solidFill>
                  <a:srgbClr val="008000"/>
                </a:solidFill>
              </a:rPr>
              <a:t>Інфографіка</a:t>
            </a:r>
            <a:endParaRPr lang="ru-RU" sz="1600" b="1" dirty="0">
              <a:solidFill>
                <a:srgbClr val="008000"/>
              </a:solidFill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8040217" y="4540896"/>
            <a:ext cx="2016223" cy="572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b="1" dirty="0" smtClean="0"/>
              <a:t>Відеофайли</a:t>
            </a:r>
            <a:endParaRPr lang="ru-RU" sz="1600" b="1" dirty="0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8830035" y="3213540"/>
            <a:ext cx="2016223" cy="572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b="1" dirty="0" smtClean="0">
                <a:solidFill>
                  <a:srgbClr val="0033CC"/>
                </a:solidFill>
              </a:rPr>
              <a:t>Музичні аудіофайли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9380256" y="1997263"/>
            <a:ext cx="2016223" cy="462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b="1" dirty="0" smtClean="0">
                <a:solidFill>
                  <a:srgbClr val="CC0099"/>
                </a:solidFill>
              </a:rPr>
              <a:t>Мультиплікація</a:t>
            </a:r>
            <a:endParaRPr lang="ru-RU" sz="1600" b="1" dirty="0">
              <a:solidFill>
                <a:srgbClr val="CC0099"/>
              </a:solidFill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7724321" y="1029035"/>
            <a:ext cx="2016223" cy="572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500" b="1" dirty="0" smtClean="0">
                <a:solidFill>
                  <a:srgbClr val="009900"/>
                </a:solidFill>
              </a:rPr>
              <a:t>Версії книг, текстів, словників, довідників</a:t>
            </a:r>
            <a:endParaRPr lang="ru-RU" sz="1500" b="1" dirty="0">
              <a:solidFill>
                <a:srgbClr val="009900"/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6312024" y="1413453"/>
            <a:ext cx="1224134" cy="572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FF0000"/>
                </a:solidFill>
              </a:rPr>
              <a:t>YouTube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6" t="14980" r="37388" b="17430"/>
          <a:stretch/>
        </p:blipFill>
        <p:spPr bwMode="auto">
          <a:xfrm>
            <a:off x="6502884" y="1267275"/>
            <a:ext cx="833458" cy="28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4" descr="Логотип фейсбук Изображения – скачать бесплатно на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574009"/>
            <a:ext cx="265102" cy="25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67" y="396070"/>
            <a:ext cx="311760" cy="29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27" y="574009"/>
            <a:ext cx="237905" cy="2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18" y="1380371"/>
            <a:ext cx="840214" cy="32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ttps://o.remove.bg/downloads/69198488-8319-4627-b2be-41c5a56a388b/viewImage-removebg-preview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t="50505" r="30671"/>
          <a:stretch/>
        </p:blipFill>
        <p:spPr bwMode="auto">
          <a:xfrm rot="20938374">
            <a:off x="1539715" y="1904514"/>
            <a:ext cx="720249" cy="44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Oleg\Desktop\ЦИФР\2-removebg-preview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7" y="1722969"/>
            <a:ext cx="394146" cy="41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Oleg\Desktop\ЦИФР\5-removebg-previ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773" y="3195089"/>
            <a:ext cx="440131" cy="37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Oleg\Desktop\ЦИФР\6-removebg-preview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43" y="4213076"/>
            <a:ext cx="292159" cy="29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10" y="3377841"/>
            <a:ext cx="317980" cy="32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4" t="27483" r="11784" b="13728"/>
          <a:stretch/>
        </p:blipFill>
        <p:spPr bwMode="auto">
          <a:xfrm>
            <a:off x="6041793" y="4431565"/>
            <a:ext cx="461091" cy="28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211" y="3486625"/>
            <a:ext cx="400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11" y="4208767"/>
            <a:ext cx="6572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t="1073" r="5564" b="1"/>
          <a:stretch/>
        </p:blipFill>
        <p:spPr bwMode="auto">
          <a:xfrm>
            <a:off x="9587556" y="2896199"/>
            <a:ext cx="352314" cy="38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714" y="1703018"/>
            <a:ext cx="5715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 descr="C:\Users\Oleg\Desktop\ЦИФР\7-removebg-preview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157" y="692696"/>
            <a:ext cx="471173" cy="34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22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Oleg\Desktop\На 25.04 Тиждень\Фото Тиждень\Пер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07" y="836713"/>
            <a:ext cx="1864727" cy="139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eg\Desktop\На 25.04 Тиждень\Фото Тиждень\Волк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74" b="24656"/>
          <a:stretch/>
        </p:blipFill>
        <p:spPr bwMode="auto">
          <a:xfrm>
            <a:off x="8316382" y="2940427"/>
            <a:ext cx="1684226" cy="183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19079" t="3980" r="18722"/>
          <a:stretch/>
        </p:blipFill>
        <p:spPr>
          <a:xfrm>
            <a:off x="2456973" y="3761143"/>
            <a:ext cx="1694811" cy="146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583831" y="1740099"/>
            <a:ext cx="36144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ТИЖДЕНЬ</a:t>
            </a:r>
            <a:br>
              <a:rPr lang="ru-RU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</a:br>
            <a:r>
              <a:rPr lang="ru-RU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профес</a:t>
            </a:r>
            <a:r>
              <a:rPr lang="uk-UA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і</a:t>
            </a:r>
            <a:r>
              <a:rPr lang="ru-RU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йної </a:t>
            </a:r>
            <a:br>
              <a:rPr lang="ru-RU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</a:br>
            <a:r>
              <a:rPr lang="ru-RU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освіти </a:t>
            </a:r>
            <a:br>
              <a:rPr lang="ru-RU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</a:br>
            <a:r>
              <a:rPr lang="ru-RU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22.05.2023-26.05.2023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03512" y="116633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Регіональний центр професійної освіти ресторанного, будівельного </a:t>
            </a:r>
          </a:p>
          <a:p>
            <a:pPr lvl="0" algn="ctr">
              <a:defRPr/>
            </a:pPr>
            <a:r>
              <a:rPr lang="ru-RU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та автотранспортного сервісу Харківської області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90215" y="2235258"/>
            <a:ext cx="2129109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Первушина Р.П.</a:t>
            </a:r>
            <a:b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</a:br>
            <a: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Калейдоскоп професій</a:t>
            </a:r>
            <a:endParaRPr lang="ru-RU" sz="1100" b="1" kern="0" dirty="0">
              <a:ln>
                <a:solidFill>
                  <a:srgbClr val="9BBB59">
                    <a:lumMod val="50000"/>
                  </a:srgbClr>
                </a:solidFill>
              </a:ln>
              <a:solidFill>
                <a:srgbClr val="003300"/>
              </a:solidFill>
              <a:effectLst>
                <a:glow rad="203200">
                  <a:srgbClr val="E7F258">
                    <a:alpha val="79000"/>
                  </a:srgbClr>
                </a:glow>
              </a:effectLst>
              <a:latin typeface="Georgi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79491" y="4776534"/>
            <a:ext cx="235800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Волкова К.В.</a:t>
            </a:r>
            <a:b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</a:br>
            <a: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Професія слюсаря з ремонту колісних  автотранспортних засобів очима учнів центру</a:t>
            </a:r>
            <a:endParaRPr lang="ru-RU" sz="1100" b="1" kern="0" dirty="0">
              <a:ln>
                <a:solidFill>
                  <a:srgbClr val="9BBB59">
                    <a:lumMod val="50000"/>
                  </a:srgbClr>
                </a:solidFill>
              </a:ln>
              <a:solidFill>
                <a:srgbClr val="003300"/>
              </a:solidFill>
              <a:effectLst>
                <a:glow rad="203200">
                  <a:srgbClr val="E7F258">
                    <a:alpha val="79000"/>
                  </a:srgbClr>
                </a:glow>
              </a:effectLst>
              <a:latin typeface="Georgia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84167" y="5545975"/>
            <a:ext cx="235800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Кучіна Т.О.</a:t>
            </a:r>
            <a:b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</a:br>
            <a: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Карта інтересів. </a:t>
            </a:r>
            <a:b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</a:br>
            <a: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Конкурентоспроможність на ринку праці</a:t>
            </a:r>
            <a:endParaRPr lang="ru-RU" sz="1100" b="1" kern="0" dirty="0">
              <a:ln>
                <a:solidFill>
                  <a:srgbClr val="9BBB59">
                    <a:lumMod val="50000"/>
                  </a:srgbClr>
                </a:solidFill>
              </a:ln>
              <a:solidFill>
                <a:srgbClr val="003300"/>
              </a:solidFill>
              <a:effectLst>
                <a:glow rad="203200">
                  <a:srgbClr val="E7F258">
                    <a:alpha val="79000"/>
                  </a:srgbClr>
                </a:glow>
              </a:effectLst>
              <a:latin typeface="Georgia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25373" y="5245892"/>
            <a:ext cx="2358008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Відіньова М.В.</a:t>
            </a:r>
            <a:b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</a:br>
            <a: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Таємничі кав</a:t>
            </a:r>
            <a:r>
              <a:rPr lang="ru-RU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’</a:t>
            </a:r>
            <a: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ярні міста Харкова</a:t>
            </a:r>
            <a:endParaRPr lang="ru-RU" sz="1100" b="1" kern="0" dirty="0">
              <a:ln>
                <a:solidFill>
                  <a:srgbClr val="9BBB59">
                    <a:lumMod val="50000"/>
                  </a:srgbClr>
                </a:solidFill>
              </a:ln>
              <a:solidFill>
                <a:srgbClr val="003300"/>
              </a:solidFill>
              <a:effectLst>
                <a:glow rad="203200">
                  <a:srgbClr val="E7F258">
                    <a:alpha val="79000"/>
                  </a:srgbClr>
                </a:glow>
              </a:effectLst>
              <a:latin typeface="Georgia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54933" y="2887489"/>
            <a:ext cx="243001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Чмутова Л.І.,  Гайдашова В.С.</a:t>
            </a:r>
            <a:b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</a:br>
            <a: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Майстер – клас</a:t>
            </a:r>
            <a:b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</a:br>
            <a:r>
              <a:rPr lang="uk-UA" sz="11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«Бутерброди: класика та сучасність»</a:t>
            </a:r>
            <a:endParaRPr lang="ru-RU" sz="1100" b="1" kern="0" dirty="0">
              <a:ln>
                <a:solidFill>
                  <a:srgbClr val="9BBB59">
                    <a:lumMod val="50000"/>
                  </a:srgbClr>
                </a:solidFill>
              </a:ln>
              <a:solidFill>
                <a:srgbClr val="003300"/>
              </a:solidFill>
              <a:effectLst>
                <a:glow rad="203200">
                  <a:srgbClr val="E7F258">
                    <a:alpha val="79000"/>
                  </a:srgbClr>
                </a:glow>
              </a:effectLst>
              <a:latin typeface="Georgia"/>
            </a:endParaRPr>
          </a:p>
        </p:txBody>
      </p:sp>
      <p:pic>
        <p:nvPicPr>
          <p:cNvPr id="1030" name="Picture 6" descr="C:\Users\Oleg\Desktop\На 25.04 Тиждень\Фото Тиждень\Кучіна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69" b="23498"/>
          <a:stretch/>
        </p:blipFill>
        <p:spPr bwMode="auto">
          <a:xfrm>
            <a:off x="5335901" y="3573648"/>
            <a:ext cx="1854543" cy="192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"/>
          <a:stretch/>
        </p:blipFill>
        <p:spPr bwMode="auto">
          <a:xfrm>
            <a:off x="2279577" y="904049"/>
            <a:ext cx="2399909" cy="194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7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eg\Desktop\На 25.04 Тиждень\Фото Тиждень\Перв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73" t="16321" b="6174"/>
          <a:stretch/>
        </p:blipFill>
        <p:spPr bwMode="auto">
          <a:xfrm>
            <a:off x="5303913" y="260511"/>
            <a:ext cx="2178777" cy="140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726" y="1836349"/>
            <a:ext cx="3824658" cy="2602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216" y="309899"/>
            <a:ext cx="2539570" cy="1664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527" y="1668865"/>
            <a:ext cx="1444731" cy="1610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7256" r="7566" b="6202"/>
          <a:stretch/>
        </p:blipFill>
        <p:spPr bwMode="auto">
          <a:xfrm>
            <a:off x="2479314" y="2861929"/>
            <a:ext cx="1294949" cy="1860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60649"/>
            <a:ext cx="1483242" cy="1762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C:\Users\Oleg\Desktop\На 25.04 Тиждень\Буфер_обмена01-removebg-preview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06" y="1697161"/>
            <a:ext cx="1115845" cy="90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t="8346" r="7128"/>
          <a:stretch/>
        </p:blipFill>
        <p:spPr bwMode="auto">
          <a:xfrm>
            <a:off x="1705143" y="4635980"/>
            <a:ext cx="1097280" cy="1114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62824"/>
            <a:ext cx="2656778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51" y="3573016"/>
            <a:ext cx="1462544" cy="1973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4722395"/>
            <a:ext cx="2792518" cy="1800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3" y="2106932"/>
            <a:ext cx="1897623" cy="1101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8" t="9043"/>
          <a:stretch/>
        </p:blipFill>
        <p:spPr bwMode="auto">
          <a:xfrm>
            <a:off x="7317061" y="3237511"/>
            <a:ext cx="1493890" cy="1171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0" y="8052"/>
            <a:ext cx="2250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22.05.2023</a:t>
            </a:r>
            <a:endParaRPr lang="ru-RU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34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911" y="226816"/>
            <a:ext cx="5551183" cy="587394"/>
          </a:xfrm>
        </p:spPr>
        <p:txBody>
          <a:bodyPr>
            <a:normAutofit/>
          </a:bodyPr>
          <a:lstStyle/>
          <a:p>
            <a:r>
              <a:rPr lang="uk-UA" sz="16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«Карта інтересів.  </a:t>
            </a:r>
            <a:br>
              <a:rPr lang="uk-UA" sz="16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</a:br>
            <a:r>
              <a:rPr lang="uk-UA" sz="16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Конкурентоспроможність  на ринку праці»»</a:t>
            </a:r>
            <a:endParaRPr lang="ru-RU" sz="1600" b="1" kern="0" dirty="0">
              <a:ln>
                <a:solidFill>
                  <a:srgbClr val="9BBB59">
                    <a:lumMod val="50000"/>
                  </a:srgbClr>
                </a:solidFill>
              </a:ln>
              <a:solidFill>
                <a:srgbClr val="003300"/>
              </a:solidFill>
              <a:effectLst>
                <a:glow rad="203200">
                  <a:srgbClr val="E7F258">
                    <a:alpha val="79000"/>
                  </a:srgbClr>
                </a:glow>
              </a:effectLst>
              <a:latin typeface="Georgia"/>
            </a:endParaRPr>
          </a:p>
        </p:txBody>
      </p:sp>
      <p:pic>
        <p:nvPicPr>
          <p:cNvPr id="6145" name="Picture 1" descr="C:\Users\Oleg\Desktop\На 25.04 Тиждень\Фото Тиждень\Кучіна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89" b="19748"/>
          <a:stretch/>
        </p:blipFill>
        <p:spPr bwMode="auto">
          <a:xfrm>
            <a:off x="7274093" y="272910"/>
            <a:ext cx="1707516" cy="1925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40" y="980728"/>
            <a:ext cx="2964149" cy="1186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1205SUN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64050" y="113783"/>
            <a:ext cx="1303337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o.remove.bg/downloads/b0ace81b-844c-4cb9-b17c-39fbe7585ec0/%D1%81%D0%BE%D0%BB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795" y="456161"/>
            <a:ext cx="639845" cy="61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8973" y="3059437"/>
            <a:ext cx="1833595" cy="1330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C:\Users\Oleg\Desktop\На 25.04 Тиждень\Кухар кондитер\Кухарі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827" y="1236048"/>
            <a:ext cx="2070272" cy="1552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6413"/>
          <a:stretch/>
        </p:blipFill>
        <p:spPr>
          <a:xfrm>
            <a:off x="1986219" y="4627999"/>
            <a:ext cx="1699100" cy="1053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49" y="1421391"/>
            <a:ext cx="1420450" cy="1908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020" y="2308664"/>
            <a:ext cx="4541793" cy="480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79" y="2934413"/>
            <a:ext cx="4214675" cy="735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Documents and Settings\User\Рабочий стол\психолог\мероприятие по здоровьб Нина\IMG_1419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919124" y="4536067"/>
            <a:ext cx="1570613" cy="1214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819905" y="5937932"/>
            <a:ext cx="8731115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  <a:ea typeface="+mj-ea"/>
                <a:cs typeface="+mj-cs"/>
              </a:rPr>
              <a:t>Тісна  співпраця – шлях  до  великого УСПІХУ!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59"/>
          <a:stretch/>
        </p:blipFill>
        <p:spPr bwMode="auto">
          <a:xfrm>
            <a:off x="5225058" y="3800549"/>
            <a:ext cx="2727914" cy="333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40" y="4286768"/>
            <a:ext cx="4407247" cy="498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C:\Users\Oleg\Desktop\На 25.04 Тиждень\Фото Тиждень\Без_названия-removebg-preview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31" y="4629201"/>
            <a:ext cx="2761594" cy="155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Oleg\Desktop\На 25.04 Тиждень\Фото Тиждень\Без названия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414" y="3514128"/>
            <a:ext cx="1297600" cy="852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533533" y="0"/>
            <a:ext cx="2250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24.05.2023</a:t>
            </a:r>
            <a:endParaRPr lang="ru-RU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54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910" y="1574066"/>
            <a:ext cx="3042295" cy="1891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9" y="188640"/>
            <a:ext cx="1494259" cy="115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22"/>
          <a:stretch/>
        </p:blipFill>
        <p:spPr bwMode="auto">
          <a:xfrm>
            <a:off x="4642694" y="4854853"/>
            <a:ext cx="3626692" cy="1743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61" y="2987641"/>
            <a:ext cx="2744414" cy="1196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98"/>
          <a:stretch/>
        </p:blipFill>
        <p:spPr bwMode="auto">
          <a:xfrm>
            <a:off x="7779872" y="404664"/>
            <a:ext cx="2562163" cy="1040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06"/>
          <a:stretch/>
        </p:blipFill>
        <p:spPr bwMode="auto">
          <a:xfrm>
            <a:off x="4995280" y="3573017"/>
            <a:ext cx="1716541" cy="101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868" y="4509121"/>
            <a:ext cx="2111991" cy="1487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338" y="1744174"/>
            <a:ext cx="2581863" cy="1087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82"/>
          <a:stretch/>
        </p:blipFill>
        <p:spPr bwMode="auto">
          <a:xfrm>
            <a:off x="1847528" y="3467616"/>
            <a:ext cx="2983564" cy="1432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40" y="1933701"/>
            <a:ext cx="2839796" cy="1328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296" y="377385"/>
            <a:ext cx="2448272" cy="1421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50" y="5055967"/>
            <a:ext cx="1707806" cy="1403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 descr="C:\Users\Oleg\Desktop\На 25.04 Тиждень\Фото Тиждень\Буфер_обмена01-removebg-preview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3839089"/>
            <a:ext cx="1440160" cy="121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524000" y="8052"/>
            <a:ext cx="2250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kern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3300"/>
                </a:solidFill>
                <a:effectLst>
                  <a:glow rad="203200">
                    <a:srgbClr val="E7F258">
                      <a:alpha val="79000"/>
                    </a:srgbClr>
                  </a:glow>
                </a:effectLst>
                <a:latin typeface="Georgia"/>
              </a:rPr>
              <a:t>25.05.2023</a:t>
            </a:r>
            <a:endParaRPr lang="ru-RU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58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935760" y="188640"/>
            <a:ext cx="5328592" cy="648072"/>
          </a:xfrm>
          <a:prstGeom prst="roundRect">
            <a:avLst/>
          </a:prstGeom>
          <a:gradFill>
            <a:gsLst>
              <a:gs pos="0">
                <a:srgbClr val="99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Онлайн-зустрічі з офіцерами поліції</a:t>
            </a:r>
            <a:endParaRPr lang="ru-RU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07613" y="1093409"/>
            <a:ext cx="2403367" cy="720080"/>
          </a:xfrm>
          <a:prstGeom prst="roundRect">
            <a:avLst/>
          </a:prstGeom>
          <a:gradFill>
            <a:gsLst>
              <a:gs pos="0">
                <a:srgbClr val="99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Профілактичні бес</a:t>
            </a:r>
            <a:r>
              <a:rPr lang="uk-UA" sz="2400" dirty="0">
                <a:solidFill>
                  <a:schemeClr val="tx1"/>
                </a:solidFill>
              </a:rPr>
              <a:t>і</a:t>
            </a:r>
            <a:r>
              <a:rPr lang="ru-RU" sz="2400" dirty="0">
                <a:solidFill>
                  <a:schemeClr val="tx1"/>
                </a:solidFill>
              </a:rPr>
              <a:t>ди</a:t>
            </a:r>
            <a:endParaRPr lang="ru-RU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650887" y="2080771"/>
            <a:ext cx="2060093" cy="720080"/>
          </a:xfrm>
          <a:prstGeom prst="roundRect">
            <a:avLst/>
          </a:prstGeom>
          <a:gradFill>
            <a:gsLst>
              <a:gs pos="0">
                <a:srgbClr val="99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Поради</a:t>
            </a:r>
            <a:endParaRPr lang="ru-RU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79249" y="3068961"/>
            <a:ext cx="2403367" cy="720080"/>
          </a:xfrm>
          <a:prstGeom prst="roundRect">
            <a:avLst/>
          </a:prstGeom>
          <a:gradFill>
            <a:gsLst>
              <a:gs pos="0">
                <a:srgbClr val="99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</a:rPr>
              <a:t>Попередження злочинів</a:t>
            </a:r>
            <a:endParaRPr lang="ru-RU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030461" y="3956141"/>
            <a:ext cx="2259351" cy="720080"/>
          </a:xfrm>
          <a:prstGeom prst="roundRect">
            <a:avLst/>
          </a:prstGeom>
          <a:gradFill>
            <a:gsLst>
              <a:gs pos="0">
                <a:srgbClr val="99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</a:rPr>
              <a:t>Безпека</a:t>
            </a:r>
            <a:endParaRPr lang="ru-RU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utoShape 12" descr="Скачать логотип программы Zoom в разных форматах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AutoShape 14" descr="Скачать логотип программы Zoom в разных форматах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388" y="624888"/>
            <a:ext cx="1054785" cy="1108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C:\Users\Oleg\Desktop\ЦИФР\44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61" y="939766"/>
            <a:ext cx="45339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Oleg\Desktop\ЦИФР\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57" y="1665046"/>
            <a:ext cx="352359" cy="35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861" y="1153347"/>
            <a:ext cx="436331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10" y="1665047"/>
            <a:ext cx="714375" cy="44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1706" y="1650679"/>
            <a:ext cx="264654" cy="38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 descr="C:\Users\Oleg\Desktop\ЦИФР\6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27" y="2678442"/>
            <a:ext cx="344661" cy="38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76" y="2688067"/>
            <a:ext cx="292541" cy="35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:\Users\Oleg\Desktop\ЦИФР\8-removebg-previ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06" y="2105085"/>
            <a:ext cx="467725" cy="36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Oleg\Desktop\ЦИФР\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03" y="1665280"/>
            <a:ext cx="353454" cy="35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Oleg\Desktop\ЦИФР\99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736" y="3168326"/>
            <a:ext cx="361624" cy="36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9" t="7065" r="15871"/>
          <a:stretch/>
        </p:blipFill>
        <p:spPr bwMode="auto">
          <a:xfrm>
            <a:off x="4678555" y="2658878"/>
            <a:ext cx="427671" cy="35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91" y="3183225"/>
            <a:ext cx="365001" cy="33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67" y="2638534"/>
            <a:ext cx="361571" cy="38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 descr="C:\Users\Oleg\Desktop\ЦИФР\8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24" y="2105086"/>
            <a:ext cx="419504" cy="3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4"/>
          <a:stretch/>
        </p:blipFill>
        <p:spPr bwMode="auto">
          <a:xfrm>
            <a:off x="4685515" y="2086937"/>
            <a:ext cx="475898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 descr="C:\Users\Oleg\Desktop\ЦИФР\77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496" y="1138721"/>
            <a:ext cx="352324" cy="34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67" y="2086937"/>
            <a:ext cx="475353" cy="39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429" y="1651742"/>
            <a:ext cx="406165" cy="3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" t="20370" r="11770" b="5288"/>
          <a:stretch/>
        </p:blipFill>
        <p:spPr bwMode="auto">
          <a:xfrm>
            <a:off x="2184744" y="1931263"/>
            <a:ext cx="1030428" cy="116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6676" y="2840704"/>
            <a:ext cx="6858001" cy="11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Oleg\Desktop\ЦИФР\изображение_viber_2023-08-09_13-36-00-385.jp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67" t="17287" r="11430"/>
          <a:stretch/>
        </p:blipFill>
        <p:spPr bwMode="auto">
          <a:xfrm>
            <a:off x="1919536" y="3309108"/>
            <a:ext cx="4549340" cy="319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.remove.bg/downloads/a5c04468-30e0-4f2f-b0f3-41893118b483/%D0%91%D1%83%D1%84%D0%B5%D1%80_%D0%BE%D0%B1%D0%BC%D0%B5%D0%BD%D0%B001-removebg-preview.pn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46" t="9286" r="19156"/>
          <a:stretch/>
        </p:blipFill>
        <p:spPr bwMode="auto">
          <a:xfrm>
            <a:off x="4050737" y="2834617"/>
            <a:ext cx="2465239" cy="366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908911" y="4907701"/>
            <a:ext cx="2741475" cy="1440160"/>
          </a:xfrm>
          <a:prstGeom prst="roundRect">
            <a:avLst/>
          </a:prstGeom>
          <a:gradFill>
            <a:gsLst>
              <a:gs pos="0">
                <a:srgbClr val="99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</a:rPr>
              <a:t>Запобігання ризикам для здоров</a:t>
            </a:r>
            <a:r>
              <a:rPr lang="en-US" sz="2400" dirty="0">
                <a:solidFill>
                  <a:schemeClr val="tx1"/>
                </a:solidFill>
              </a:rPr>
              <a:t>’</a:t>
            </a:r>
            <a:r>
              <a:rPr lang="uk-UA" sz="2400" dirty="0">
                <a:solidFill>
                  <a:schemeClr val="tx1"/>
                </a:solidFill>
              </a:rPr>
              <a:t>я та життя</a:t>
            </a:r>
            <a:endParaRPr lang="ru-RU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9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5731</TotalTime>
  <Words>289</Words>
  <Application>Microsoft Office PowerPoint</Application>
  <PresentationFormat>Произвольный</PresentationFormat>
  <Paragraphs>77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Технічні засоби виховання</vt:lpstr>
      <vt:lpstr>Презентация PowerPoint</vt:lpstr>
      <vt:lpstr>Презентация PowerPoint</vt:lpstr>
      <vt:lpstr>«Карта інтересів.   Конкурентоспроможність  на ринку праці»»</vt:lpstr>
      <vt:lpstr>Презентация PowerPoint</vt:lpstr>
      <vt:lpstr>Презентация PowerPoint</vt:lpstr>
      <vt:lpstr>Презентация PowerPoint</vt:lpstr>
      <vt:lpstr>Сайт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Регіональний центр  професійної освіти ресторанного, будівельного  та автотранспортного сервісу Харківської області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205</cp:revision>
  <dcterms:created xsi:type="dcterms:W3CDTF">2023-07-28T09:15:08Z</dcterms:created>
  <dcterms:modified xsi:type="dcterms:W3CDTF">2023-08-24T08:15:21Z</dcterms:modified>
</cp:coreProperties>
</file>