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18"/>
  </p:notesMasterIdLst>
  <p:sldIdLst>
    <p:sldId id="256" r:id="rId2"/>
    <p:sldId id="287" r:id="rId3"/>
    <p:sldId id="265" r:id="rId4"/>
    <p:sldId id="267" r:id="rId5"/>
    <p:sldId id="288" r:id="rId6"/>
    <p:sldId id="269" r:id="rId7"/>
    <p:sldId id="271" r:id="rId8"/>
    <p:sldId id="289" r:id="rId9"/>
    <p:sldId id="275" r:id="rId10"/>
    <p:sldId id="277" r:id="rId11"/>
    <p:sldId id="278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F31E-A4E2-4E47-9A54-C41BB63B826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4CD3-59DB-422D-8A3A-48C8F3AFC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7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3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2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83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0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7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5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0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7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934D2A-119F-4A8A-BDF3-376FEAD5C89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DF7764-EB01-4411-95BF-063113D1F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4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788" y="97178"/>
            <a:ext cx="10440538" cy="214105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 на тему: Формувальне оцінювання, як один із шляхів мотивації здобувачів професійної освіти  до навчання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7393" y="2931740"/>
            <a:ext cx="8629933" cy="2172521"/>
          </a:xfrm>
        </p:spPr>
        <p:txBody>
          <a:bodyPr>
            <a:norm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2800" b="1" dirty="0">
                <a:solidFill>
                  <a:srgbClr val="BD13A5"/>
                </a:solidFill>
                <a:latin typeface="Times New Roman" pitchFamily="18" charset="0"/>
                <a:cs typeface="Times New Roman" pitchFamily="18" charset="0"/>
              </a:rPr>
              <a:t>ДНЗ «РЦПО інноваційних технологій будівництва та промисловості»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2800" b="1" dirty="0">
                <a:solidFill>
                  <a:srgbClr val="BD13A5"/>
                </a:solidFill>
                <a:latin typeface="Times New Roman" pitchFamily="18" charset="0"/>
                <a:cs typeface="Times New Roman" pitchFamily="18" charset="0"/>
              </a:rPr>
              <a:t>Майстер виробничого навчання: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sz="2800" b="1" dirty="0">
                <a:solidFill>
                  <a:srgbClr val="BD13A5"/>
                </a:solidFill>
                <a:latin typeface="Times New Roman" pitchFamily="18" charset="0"/>
                <a:cs typeface="Times New Roman" pitchFamily="18" charset="0"/>
              </a:rPr>
              <a:t>Олександр  Шекула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21" y="4640239"/>
            <a:ext cx="5212880" cy="22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129" y="0"/>
            <a:ext cx="10018713" cy="1197591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реалізації формувального оцінювання </a:t>
            </a:r>
            <a:b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цифрових інструментів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952" y="2169994"/>
            <a:ext cx="10570938" cy="47853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3353" y="1422182"/>
            <a:ext cx="644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віртуальних дошок для</a:t>
            </a:r>
          </a:p>
        </p:txBody>
      </p:sp>
    </p:spTree>
    <p:extLst>
      <p:ext uri="{BB962C8B-B14F-4D97-AF65-F5344CB8AC3E}">
        <p14:creationId xmlns:p14="http://schemas.microsoft.com/office/powerpoint/2010/main" val="102896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015" t="24532" r="17388" b="9724"/>
          <a:stretch/>
        </p:blipFill>
        <p:spPr>
          <a:xfrm>
            <a:off x="1" y="883125"/>
            <a:ext cx="6755642" cy="3608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460"/>
            <a:ext cx="7137780" cy="879142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Відслідковування прогресу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1653" y="1838236"/>
            <a:ext cx="4315989" cy="1069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«Експертна оцінка»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798" t="29153" r="20187" b="12454"/>
          <a:stretch/>
        </p:blipFill>
        <p:spPr>
          <a:xfrm>
            <a:off x="5950424" y="3725946"/>
            <a:ext cx="6241576" cy="31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8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129" y="344606"/>
            <a:ext cx="10018713" cy="856397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вправи та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квести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6" t="21312" r="15691" b="18033"/>
          <a:stretch/>
        </p:blipFill>
        <p:spPr>
          <a:xfrm>
            <a:off x="0" y="1050878"/>
            <a:ext cx="7036161" cy="3316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925" t="27053" r="18955" b="14135"/>
          <a:stretch/>
        </p:blipFill>
        <p:spPr>
          <a:xfrm>
            <a:off x="5691117" y="3524215"/>
            <a:ext cx="6500883" cy="33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4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639" y="385550"/>
            <a:ext cx="10018713" cy="104746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з коментарями до відповідей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94" t="9610" r="25729"/>
          <a:stretch/>
        </p:blipFill>
        <p:spPr>
          <a:xfrm>
            <a:off x="501906" y="1187354"/>
            <a:ext cx="4449172" cy="422297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39654" y="5410326"/>
            <a:ext cx="3944439" cy="1047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Відгук: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відповідь не вірна.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повторіть матеріал за посиланням 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03" t="63825" r="57863" b="13821"/>
          <a:stretch/>
        </p:blipFill>
        <p:spPr>
          <a:xfrm>
            <a:off x="3734223" y="5976499"/>
            <a:ext cx="2433710" cy="481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225" t="13992" r="26064" b="2468"/>
          <a:stretch/>
        </p:blipFill>
        <p:spPr>
          <a:xfrm>
            <a:off x="6654018" y="1433016"/>
            <a:ext cx="4371334" cy="416650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531008" y="5670433"/>
            <a:ext cx="3944439" cy="1047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Відгук: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Вітаю! Відповідь вірна.</a:t>
            </a:r>
          </a:p>
          <a:p>
            <a:pPr algn="l"/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покращення своїх знань з теми зайдіть за посиланням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685" y="6217920"/>
            <a:ext cx="2432515" cy="5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1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964" t="24798" r="17538" b="14640"/>
          <a:stretch/>
        </p:blipFill>
        <p:spPr>
          <a:xfrm>
            <a:off x="6147169" y="3883009"/>
            <a:ext cx="6044831" cy="314172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384" t="30385" r="21640" b="11726"/>
          <a:stretch/>
        </p:blipFill>
        <p:spPr>
          <a:xfrm>
            <a:off x="558019" y="1402131"/>
            <a:ext cx="7745313" cy="4051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97" y="137160"/>
            <a:ext cx="10018713" cy="805375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 зворотній зв’язок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14519" y="2498014"/>
            <a:ext cx="2719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у вас настрій після уроку?</a:t>
            </a:r>
          </a:p>
        </p:txBody>
      </p:sp>
    </p:spTree>
    <p:extLst>
      <p:ext uri="{BB962C8B-B14F-4D97-AF65-F5344CB8AC3E}">
        <p14:creationId xmlns:p14="http://schemas.microsoft.com/office/powerpoint/2010/main" val="113887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4" y="399197"/>
            <a:ext cx="7940438" cy="897340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Навчаємось робити помилки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47" t="30833" r="18758"/>
          <a:stretch/>
        </p:blipFill>
        <p:spPr>
          <a:xfrm>
            <a:off x="1841445" y="1189415"/>
            <a:ext cx="9158651" cy="54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448"/>
          <a:stretch/>
        </p:blipFill>
        <p:spPr>
          <a:xfrm>
            <a:off x="7046794" y="4283826"/>
            <a:ext cx="5145206" cy="25741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7287" y="873615"/>
            <a:ext cx="6633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 у впровадженні технологій формувального оцінювання</a:t>
            </a:r>
          </a:p>
        </p:txBody>
      </p:sp>
    </p:spTree>
    <p:extLst>
      <p:ext uri="{BB962C8B-B14F-4D97-AF65-F5344CB8AC3E}">
        <p14:creationId xmlns:p14="http://schemas.microsoft.com/office/powerpoint/2010/main" val="159598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7E2324-0D94-4412-9EBB-573DA9E5A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3" t="8600" b="13400"/>
          <a:stretch/>
        </p:blipFill>
        <p:spPr>
          <a:xfrm>
            <a:off x="5086350" y="3225789"/>
            <a:ext cx="7105650" cy="3582681"/>
          </a:xfrm>
          <a:ln w="5715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E1299E-150C-423A-B75D-BDD6635C7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7" t="14833" r="6076" b="22167"/>
          <a:stretch/>
        </p:blipFill>
        <p:spPr>
          <a:xfrm>
            <a:off x="1615440" y="49530"/>
            <a:ext cx="6351270" cy="306221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927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50376"/>
            <a:ext cx="10018713" cy="1078173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</a:t>
            </a:r>
            <a:b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професійно-технічній освіти 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50" y="1528549"/>
            <a:ext cx="11676041" cy="48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291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 формувального оцінювання 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241" y="1100351"/>
            <a:ext cx="10018713" cy="895067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Письмова техніки формувального оцінювання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З-ХД-Д (Знаю, Хочу дізнатися, Дізнався) діаграма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971072"/>
              </p:ext>
            </p:extLst>
          </p:nvPr>
        </p:nvGraphicFramePr>
        <p:xfrm>
          <a:off x="1293241" y="4380064"/>
          <a:ext cx="10018713" cy="1207557"/>
        </p:xfrm>
        <a:graphic>
          <a:graphicData uri="http://schemas.openxmlformats.org/drawingml/2006/table">
            <a:tbl>
              <a:tblPr firstRow="1" firstCol="1" bandRow="1"/>
              <a:tblGrid>
                <a:gridCol w="3339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9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311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 ви вже знаєте?</a:t>
                      </a:r>
                      <a:endParaRPr lang="uk-UA" sz="2000" b="1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 ви хочете дізнатись?</a:t>
                      </a:r>
                      <a:endParaRPr lang="uk-UA" sz="2000" b="1" noProof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 ви дізналися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293241" y="2830775"/>
            <a:ext cx="10018713" cy="1921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Прізвище, ім'я ___________________________________________________________</a:t>
            </a:r>
          </a:p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Пригадайте, що ви знаєте з теми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Автоматичне і механізоване  зварювання  деталей, вузлів,  апаратів, конструкцій, трубопроводів з різних сталей, чавуну, кольорових металів і сплавів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заповни в таблиці перший і другий стовпці</a:t>
            </a:r>
          </a:p>
          <a:p>
            <a:pPr marL="0" indent="0">
              <a:buNone/>
            </a:pPr>
            <a:endParaRPr lang="uk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0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409B93-3948-4CA3-9C15-796FFC2D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9" t="10500" r="7118" b="22166"/>
          <a:stretch/>
        </p:blipFill>
        <p:spPr>
          <a:xfrm>
            <a:off x="1463040" y="91440"/>
            <a:ext cx="5587686" cy="28575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CE5FF-3355-4052-A1E0-B7407CDF1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7" t="16667" r="5347" b="20500"/>
          <a:stretch/>
        </p:blipFill>
        <p:spPr>
          <a:xfrm>
            <a:off x="4236720" y="3066419"/>
            <a:ext cx="7955280" cy="379158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714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12595"/>
            <a:ext cx="10018713" cy="1129352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Усні техніки формувального оцінювання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37731"/>
            <a:ext cx="10018713" cy="415346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Спрямована </a:t>
            </a:r>
            <a:r>
              <a:rPr lang="uk-UA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розшифровка</a:t>
            </a:r>
            <a:r>
              <a:rPr lang="uk-UA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 своїми словами дають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розшифровку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понять, які були опрацьовані на уроці.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Резюме в одному реченні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 одним реченням дають характеристику основних понять, розібраних на уроці.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uk-UA" sz="3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 додатків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наводять приклади з життя на застосування вивченого матеріалу, таким чином відбувається перенос знань з теорії на практику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4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b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225" y="1733266"/>
            <a:ext cx="11076834" cy="39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619A2-55F9-4921-904D-CE25FC26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60" y="125731"/>
            <a:ext cx="5342254" cy="98298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 зі застосуванням карток</a:t>
            </a:r>
            <a:endParaRPr lang="uk-UA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CED8FA-0B82-4673-AAF1-78D9FB81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4C4920-9A60-4F35-AF4A-1D0DE9C55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6692" y="1388300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EC7CD9-28C6-4761-A3D7-9E4444E3D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4339828"/>
            <a:ext cx="4476750" cy="25181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714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591" y="137160"/>
            <a:ext cx="10018713" cy="85639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та цифрові технології </a:t>
            </a:r>
            <a:br>
              <a:rPr lang="ru-RU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08" y="617220"/>
            <a:ext cx="7222702" cy="3037991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DB1A19C-7A6B-4301-96A2-259BAB21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223" y="3655211"/>
            <a:ext cx="9153777" cy="32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17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1218</TotalTime>
  <Words>278</Words>
  <Application>Microsoft Office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</vt:lpstr>
      <vt:lpstr>Параллакс</vt:lpstr>
      <vt:lpstr>Доповідь на тему: Формувальне оцінювання, як один із шляхів мотивації здобувачів професійної освіти  до навчання</vt:lpstr>
      <vt:lpstr>Презентация PowerPoint</vt:lpstr>
      <vt:lpstr>ФОРМУВАЛЬНЕ ОЦІНЮВАННЯ  у професійно-технічній освіти  </vt:lpstr>
      <vt:lpstr>Техніки формувального оцінювання  </vt:lpstr>
      <vt:lpstr>Презентация PowerPoint</vt:lpstr>
      <vt:lpstr>3. Усні техніки формувального оцінювання</vt:lpstr>
      <vt:lpstr>Рефлексія </vt:lpstr>
      <vt:lpstr>Техніки зі застосуванням карток</vt:lpstr>
      <vt:lpstr>Формувальне оцінювання та цифрові технології  </vt:lpstr>
      <vt:lpstr>Приклади реалізації формувального оцінювання  за допомогою цифрових інструментів </vt:lpstr>
      <vt:lpstr>Відслідковування прогресу</vt:lpstr>
      <vt:lpstr>Інтерактивні вправи та квести</vt:lpstr>
      <vt:lpstr>Використання Google форм з коментарями до відповідей </vt:lpstr>
      <vt:lpstr>Ефективний зворотній зв’язок </vt:lpstr>
      <vt:lpstr>Навчаємось робити помилки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52</cp:revision>
  <dcterms:created xsi:type="dcterms:W3CDTF">2023-02-22T13:20:57Z</dcterms:created>
  <dcterms:modified xsi:type="dcterms:W3CDTF">2023-04-26T09:17:10Z</dcterms:modified>
</cp:coreProperties>
</file>