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29B2-858E-4E2D-A737-6420EE254528}" type="datetimeFigureOut">
              <a:rPr lang="uk-UA" smtClean="0"/>
              <a:t>03.04.2023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E4C1-8025-4D97-B779-C817D6EF13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652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29B2-858E-4E2D-A737-6420EE254528}" type="datetimeFigureOut">
              <a:rPr lang="uk-UA" smtClean="0"/>
              <a:t>03.04.2023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E4C1-8025-4D97-B779-C817D6EF13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650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29B2-858E-4E2D-A737-6420EE254528}" type="datetimeFigureOut">
              <a:rPr lang="uk-UA" smtClean="0"/>
              <a:t>03.04.2023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E4C1-8025-4D97-B779-C817D6EF13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1280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29B2-858E-4E2D-A737-6420EE254528}" type="datetimeFigureOut">
              <a:rPr lang="uk-UA" smtClean="0"/>
              <a:t>03.04.2023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E4C1-8025-4D97-B779-C817D6EF1394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9604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29B2-858E-4E2D-A737-6420EE254528}" type="datetimeFigureOut">
              <a:rPr lang="uk-UA" smtClean="0"/>
              <a:t>03.04.2023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E4C1-8025-4D97-B779-C817D6EF13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6324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29B2-858E-4E2D-A737-6420EE254528}" type="datetimeFigureOut">
              <a:rPr lang="uk-UA" smtClean="0"/>
              <a:t>03.04.2023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E4C1-8025-4D97-B779-C817D6EF13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5690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29B2-858E-4E2D-A737-6420EE254528}" type="datetimeFigureOut">
              <a:rPr lang="uk-UA" smtClean="0"/>
              <a:t>03.04.2023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E4C1-8025-4D97-B779-C817D6EF13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630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29B2-858E-4E2D-A737-6420EE254528}" type="datetimeFigureOut">
              <a:rPr lang="uk-UA" smtClean="0"/>
              <a:t>03.04.2023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E4C1-8025-4D97-B779-C817D6EF13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996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29B2-858E-4E2D-A737-6420EE254528}" type="datetimeFigureOut">
              <a:rPr lang="uk-UA" smtClean="0"/>
              <a:t>03.04.2023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E4C1-8025-4D97-B779-C817D6EF13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8584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75B5B-B2F4-4A31-A5F6-04350751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4F6896-FF38-4510-AF23-37D134FC6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3714A6-80D6-45BB-AE5C-68296CB59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29B2-858E-4E2D-A737-6420EE254528}" type="datetimeFigureOut">
              <a:rPr lang="uk-UA" smtClean="0"/>
              <a:t>03.04.2023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70A27E-C683-4B31-95F1-64AE510B8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0CA30D-8E28-42C9-A0A4-35E07EE1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E4C1-8025-4D97-B779-C817D6EF13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9615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29B2-858E-4E2D-A737-6420EE254528}" type="datetimeFigureOut">
              <a:rPr lang="uk-UA" smtClean="0"/>
              <a:t>03.04.2023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E4C1-8025-4D97-B779-C817D6EF13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774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29B2-858E-4E2D-A737-6420EE254528}" type="datetimeFigureOut">
              <a:rPr lang="uk-UA" smtClean="0"/>
              <a:t>03.04.2023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E4C1-8025-4D97-B779-C817D6EF13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6163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29B2-858E-4E2D-A737-6420EE254528}" type="datetimeFigureOut">
              <a:rPr lang="uk-UA" smtClean="0"/>
              <a:t>03.04.2023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E4C1-8025-4D97-B779-C817D6EF13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168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29B2-858E-4E2D-A737-6420EE254528}" type="datetimeFigureOut">
              <a:rPr lang="uk-UA" smtClean="0"/>
              <a:t>03.04.2023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E4C1-8025-4D97-B779-C817D6EF13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87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29B2-858E-4E2D-A737-6420EE254528}" type="datetimeFigureOut">
              <a:rPr lang="uk-UA" smtClean="0"/>
              <a:t>03.04.2023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E4C1-8025-4D97-B779-C817D6EF13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021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29B2-858E-4E2D-A737-6420EE254528}" type="datetimeFigureOut">
              <a:rPr lang="uk-UA" smtClean="0"/>
              <a:t>03.04.2023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E4C1-8025-4D97-B779-C817D6EF13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543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29B2-858E-4E2D-A737-6420EE254528}" type="datetimeFigureOut">
              <a:rPr lang="uk-UA" smtClean="0"/>
              <a:t>03.04.2023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E4C1-8025-4D97-B779-C817D6EF13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4247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29B2-858E-4E2D-A737-6420EE254528}" type="datetimeFigureOut">
              <a:rPr lang="uk-UA" smtClean="0"/>
              <a:t>03.04.2023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E4C1-8025-4D97-B779-C817D6EF13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619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E8B29B2-858E-4E2D-A737-6420EE254528}" type="datetimeFigureOut">
              <a:rPr lang="uk-UA" smtClean="0"/>
              <a:t>03.04.2023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77EE4C1-8025-4D97-B779-C817D6EF13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865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96AC0-583F-4318-8899-389695721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1072" y="2663208"/>
            <a:ext cx="10292860" cy="1934308"/>
          </a:xfr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8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400" b="1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Організація навчального простору </a:t>
            </a:r>
            <a:br>
              <a:rPr lang="uk-UA" sz="4400" b="1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</a:br>
            <a:r>
              <a:rPr lang="uk-UA" sz="4400" b="1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на </a:t>
            </a:r>
            <a:r>
              <a:rPr lang="uk-UA" sz="4400" b="1" dirty="0">
                <a:solidFill>
                  <a:srgbClr val="000000"/>
                </a:solidFill>
                <a:latin typeface="Bahnschrift Condensed" panose="020B0502040204020203" pitchFamily="34" charset="0"/>
                <a:ea typeface="Calibri" panose="020F0502020204030204" pitchFamily="34" charset="0"/>
              </a:rPr>
              <a:t>віртуальній</a:t>
            </a:r>
            <a:r>
              <a:rPr lang="uk-UA" sz="4400" b="1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дошці </a:t>
            </a:r>
            <a:r>
              <a:rPr lang="uk-UA" sz="4400" b="1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Padlet</a:t>
            </a:r>
            <a:br>
              <a:rPr lang="ru-RU" sz="3600" dirty="0"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3600" dirty="0">
              <a:latin typeface="Bahnschrift Condensed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62D87C-A0E8-4FE7-AB35-BB3003539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715" y="1898"/>
            <a:ext cx="5731285" cy="2798479"/>
          </a:xfrm>
          <a:prstGeom prst="rect">
            <a:avLst/>
          </a:prstGeom>
        </p:spPr>
      </p:pic>
      <p:pic>
        <p:nvPicPr>
          <p:cNvPr id="8" name="Объект 10">
            <a:extLst>
              <a:ext uri="{FF2B5EF4-FFF2-40B4-BE49-F238E27FC236}">
                <a16:creationId xmlns:a16="http://schemas.microsoft.com/office/drawing/2014/main" id="{7DC51802-866E-49C5-963B-1A93E7E20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254" y="1274023"/>
            <a:ext cx="2224064" cy="1389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59F532-0C86-450C-8E01-7133667A04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786" y="4760893"/>
            <a:ext cx="1908213" cy="1908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91338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28664-0CB0-4214-B22C-8BCE97B43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151" y="564729"/>
            <a:ext cx="10364451" cy="1596177"/>
          </a:xfrm>
        </p:spPr>
        <p:txBody>
          <a:bodyPr/>
          <a:lstStyle/>
          <a:p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Можливі способи використання дошок:</a:t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A1D2F2-1289-4FEA-8965-0811D59B9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936377"/>
            <a:ext cx="10364452" cy="3854824"/>
          </a:xfrm>
        </p:spPr>
        <p:txBody>
          <a:bodyPr>
            <a:normAutofit fontScale="700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майданчик для організації групової роботи під час проведення «мозкового штурму», узагальнення й систематизації знань, рефлексії;</a:t>
            </a:r>
            <a:endParaRPr lang="ru-RU" sz="26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розміщення навчальної інформації або завдань для її пошуку;</a:t>
            </a:r>
            <a:endParaRPr lang="ru-RU" sz="26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організації спільного виконання домашнього завдання;</a:t>
            </a:r>
            <a:endParaRPr lang="ru-RU" sz="26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місце розміщення ідей для проектів та їх обговорення;</a:t>
            </a:r>
            <a:endParaRPr lang="ru-RU" sz="26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інструмент для організації спільної діяльності здобувачів освіти як на заняттях, так і в </a:t>
            </a:r>
            <a:r>
              <a:rPr lang="uk-UA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позанавчальний</a:t>
            </a:r>
            <a:r>
              <a:rPr lang="uk-UA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час;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ЗБЕРЕЖЕННЯ ІНФОРМАЦІЇ ПРО ПІДВИЩЕННЯ КВАЛІФІКАЦІЇ ПЕДАГОГІЧНИХ ПРАЦІВНИКІВ.</a:t>
            </a:r>
            <a:endParaRPr lang="ru-RU" sz="26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84D54D-B07C-4B6B-9F27-C264C4847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9183" y="1"/>
            <a:ext cx="2614137" cy="203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24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28664-0CB0-4214-B22C-8BCE97B43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405" y="384055"/>
            <a:ext cx="10364451" cy="1596177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ефективної роботи з веб-ресурсом </a:t>
            </a:r>
            <a:r>
              <a:rPr lang="uk-UA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Padlet</a:t>
            </a: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бажано дотримуватись наступного </a:t>
            </a:r>
            <a:b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алгоритму дій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A1D2F2-1289-4FEA-8965-0811D59B9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629508"/>
            <a:ext cx="11008594" cy="5228491"/>
          </a:xfrm>
        </p:spPr>
        <p:txBody>
          <a:bodyPr>
            <a:normAutofit fontScale="625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Зареєструватися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ОБЛІКОВОМУ ЗАПИСІ </a:t>
            </a:r>
            <a:r>
              <a:rPr lang="uk-UA" sz="33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padlet</a:t>
            </a:r>
            <a:endParaRPr lang="uk-UA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uk-UA" sz="3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НАЛАШТУВАТИ ПРОФІЛЬ;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uk-UA" sz="3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 дошки; 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uk-UA" sz="3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 вікні </a:t>
            </a:r>
            <a:r>
              <a:rPr lang="uk-UA" sz="3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33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заголовок» </a:t>
            </a:r>
            <a:r>
              <a:rPr lang="uk-UA" sz="3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ввести назви та короткий опис;</a:t>
            </a:r>
            <a:endParaRPr lang="ru-RU" sz="3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uk-UA" sz="3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Розмістити в ДОПИСАХ потрібну навчальну інформацію;</a:t>
            </a:r>
            <a:endParaRPr lang="ru-RU" sz="3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uk-UA" sz="3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Налаштувати дошки для спільної роботи (надати ЗДОБУВАЧАМ ОСВІТИ можливість переміщувати пости та створювати власні);</a:t>
            </a:r>
            <a:endParaRPr lang="ru-RU" sz="3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uk-UA" sz="3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Ознайомити ЗДОБУВАЧІВ ОСВІТИ із принципами роботи з веб-ресурсом </a:t>
            </a:r>
            <a:r>
              <a:rPr lang="uk-UA" sz="33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Padlet</a:t>
            </a:r>
            <a:r>
              <a:rPr lang="uk-UA" sz="3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(продемонструвати, як створювати й наповнювати пости даними).</a:t>
            </a:r>
            <a:endParaRPr lang="ru-RU" sz="3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9FF78A-D717-44D2-9878-E53CC9DBF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629"/>
            <a:ext cx="2142857" cy="2142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92632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F419588-65FB-48DE-95A6-ECA2B4306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2" y="161720"/>
            <a:ext cx="5478779" cy="3424237"/>
          </a:xfr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FF1117-A053-4DC3-BC58-4A4798405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5263" y="2052491"/>
            <a:ext cx="5486400" cy="3429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0D464F-5E58-4E3A-8BFF-47D2D7A95333}"/>
              </a:ext>
            </a:extLst>
          </p:cNvPr>
          <p:cNvSpPr txBox="1"/>
          <p:nvPr/>
        </p:nvSpPr>
        <p:spPr>
          <a:xfrm>
            <a:off x="6705600" y="631332"/>
            <a:ext cx="43488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cap="all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РЕЄСТРАЦІЯ В </a:t>
            </a:r>
            <a:r>
              <a:rPr lang="uk-UA" sz="2800" b="1" cap="all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Padlet</a:t>
            </a:r>
            <a:endParaRPr lang="uk-UA" sz="2800" b="1" cap="all" dirty="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9580062-E5B1-465C-86DB-2012185670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4989" y="1343551"/>
            <a:ext cx="2552381" cy="14357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62EA9220-66E4-4E58-93BD-1C9D1792D293}"/>
              </a:ext>
            </a:extLst>
          </p:cNvPr>
          <p:cNvSpPr/>
          <p:nvPr/>
        </p:nvSpPr>
        <p:spPr>
          <a:xfrm>
            <a:off x="194630" y="754786"/>
            <a:ext cx="2876816" cy="7995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1567A165-8FC8-4838-8ACA-84D736A83958}"/>
              </a:ext>
            </a:extLst>
          </p:cNvPr>
          <p:cNvSpPr/>
          <p:nvPr/>
        </p:nvSpPr>
        <p:spPr>
          <a:xfrm>
            <a:off x="2930769" y="4341790"/>
            <a:ext cx="1793631" cy="328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30C72B-E08F-4540-8887-9A59593B07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7347" y="3429000"/>
            <a:ext cx="5478780" cy="342423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5C6428C1-FA30-4D77-84DC-54B2FC817EF7}"/>
              </a:ext>
            </a:extLst>
          </p:cNvPr>
          <p:cNvSpPr/>
          <p:nvPr/>
        </p:nvSpPr>
        <p:spPr>
          <a:xfrm>
            <a:off x="8417169" y="4567459"/>
            <a:ext cx="1922585" cy="2741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5633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28664-0CB0-4214-B22C-8BCE97B43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71022"/>
            <a:ext cx="10364451" cy="1596177"/>
          </a:xfrm>
        </p:spPr>
        <p:txBody>
          <a:bodyPr/>
          <a:lstStyle/>
          <a:p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81F391-D785-43DF-8D50-46DA584EC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4277" y="250801"/>
            <a:ext cx="1952630" cy="13697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17864D-BCDF-44DE-B14B-4A4C55D8C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93" y="142951"/>
            <a:ext cx="5478781" cy="342423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F8D560C8-9824-4CFB-8EB5-21ED1254C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4529" y="2522576"/>
            <a:ext cx="5478779" cy="3424237"/>
          </a:xfr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4B30F38-72AE-4739-933A-ADAA6D1F8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93169" y="3567189"/>
            <a:ext cx="5187462" cy="324216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683AA928-2721-48CB-B037-B21BCD24E506}"/>
              </a:ext>
            </a:extLst>
          </p:cNvPr>
          <p:cNvSpPr/>
          <p:nvPr/>
        </p:nvSpPr>
        <p:spPr>
          <a:xfrm>
            <a:off x="2051538" y="1277815"/>
            <a:ext cx="1793631" cy="2696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579A3B32-2F24-4451-8EB2-42886869A5FD}"/>
              </a:ext>
            </a:extLst>
          </p:cNvPr>
          <p:cNvSpPr/>
          <p:nvPr/>
        </p:nvSpPr>
        <p:spPr>
          <a:xfrm>
            <a:off x="4749751" y="4181939"/>
            <a:ext cx="1793631" cy="2696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20BD2A5-E105-412C-B211-80F97DCC56B5}"/>
              </a:ext>
            </a:extLst>
          </p:cNvPr>
          <p:cNvSpPr/>
          <p:nvPr/>
        </p:nvSpPr>
        <p:spPr>
          <a:xfrm>
            <a:off x="8107377" y="5645081"/>
            <a:ext cx="1793631" cy="2696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357673-3479-4BA1-BCB5-F4D7557617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16620" y="4655086"/>
            <a:ext cx="2883658" cy="22496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DD5C73-958D-459A-B531-2D483B2D7534}"/>
              </a:ext>
            </a:extLst>
          </p:cNvPr>
          <p:cNvSpPr txBox="1"/>
          <p:nvPr/>
        </p:nvSpPr>
        <p:spPr>
          <a:xfrm>
            <a:off x="5932929" y="872765"/>
            <a:ext cx="43488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cap="all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РЕЄСТРАЦІЯ В </a:t>
            </a:r>
            <a:r>
              <a:rPr lang="uk-UA" sz="2800" b="1" cap="all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Padlet</a:t>
            </a:r>
            <a:endParaRPr lang="uk-UA" sz="2800" b="1" cap="all" dirty="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984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28664-0CB0-4214-B22C-8BCE97B43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ПОШИРЕННЯ Створеної дошки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D2F77203-1797-4C98-89CF-7AE67E884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розмістити в соціальних мережах (</a:t>
            </a:r>
            <a:r>
              <a:rPr lang="uk-UA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Facebook</a:t>
            </a:r>
            <a:r>
              <a:rPr lang="uk-UA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Twitter</a:t>
            </a:r>
            <a:r>
              <a:rPr lang="uk-UA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,);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ПОДІЛИТИСЯ У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classroom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Надати доступ надіславши користувачам запрошення на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вбудувати на веб-сторінку власного сайту або блогу;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зберегти як електронний документ у форматах 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pdf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xlsx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csv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Поділитися ЗА ДОПОМОГОЮ QR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37325D2-F0E9-48A1-AAD3-B4189E8A6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2079" y="5207135"/>
            <a:ext cx="1882457" cy="13205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62609E-CA00-440C-BFA4-4DC76B395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83658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5748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881</TotalTime>
  <Words>227</Words>
  <Application>Microsoft Office PowerPoint</Application>
  <PresentationFormat>Широкоэкранный</PresentationFormat>
  <Paragraphs>27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Arial</vt:lpstr>
      <vt:lpstr>Bahnschrift Condensed</vt:lpstr>
      <vt:lpstr>Calibri</vt:lpstr>
      <vt:lpstr>Symbol</vt:lpstr>
      <vt:lpstr>Times New Roman</vt:lpstr>
      <vt:lpstr>Tw Cen MT</vt:lpstr>
      <vt:lpstr>Капля</vt:lpstr>
      <vt:lpstr>Організація навчального простору  на віртуальній дошці Padlet </vt:lpstr>
      <vt:lpstr>         Можливі способи використання дошок: </vt:lpstr>
      <vt:lpstr>Для ефективної роботи з веб-ресурсом Padlet бажано дотримуватись наступного  алгоритму дій: </vt:lpstr>
      <vt:lpstr>Презентация PowerPoint</vt:lpstr>
      <vt:lpstr> </vt:lpstr>
      <vt:lpstr>          ПОШИРЕННЯ Створеної дошки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Інтерактивні форми роботи з учнями в сесійних залах: віртуальні дошки Zoom, Padlet, Google Jamboard  (інтерфейс, налаштування, форми роботи)</dc:title>
  <dc:creator>User</dc:creator>
  <cp:lastModifiedBy>User</cp:lastModifiedBy>
  <cp:revision>32</cp:revision>
  <dcterms:created xsi:type="dcterms:W3CDTF">2023-03-11T12:47:41Z</dcterms:created>
  <dcterms:modified xsi:type="dcterms:W3CDTF">2023-04-03T13:02:03Z</dcterms:modified>
</cp:coreProperties>
</file>