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4.xml" ContentType="application/vnd.openxmlformats-officedocument.theme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19" r:id="rId3"/>
    <p:sldMasterId id="2147483754" r:id="rId4"/>
    <p:sldMasterId id="2147483789" r:id="rId5"/>
  </p:sldMasterIdLst>
  <p:notesMasterIdLst>
    <p:notesMasterId r:id="rId15"/>
  </p:notesMasterIdLst>
  <p:sldIdLst>
    <p:sldId id="341" r:id="rId6"/>
    <p:sldId id="342" r:id="rId7"/>
    <p:sldId id="340" r:id="rId8"/>
    <p:sldId id="331" r:id="rId9"/>
    <p:sldId id="323" r:id="rId10"/>
    <p:sldId id="324" r:id="rId11"/>
    <p:sldId id="312" r:id="rId12"/>
    <p:sldId id="322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0000CC"/>
    <a:srgbClr val="990000"/>
    <a:srgbClr val="FFF0E1"/>
    <a:srgbClr val="40C5E0"/>
    <a:srgbClr val="FFC671"/>
    <a:srgbClr val="F395DF"/>
    <a:srgbClr val="FF33CC"/>
    <a:srgbClr val="FF8A15"/>
    <a:srgbClr val="FFD7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660"/>
  </p:normalViewPr>
  <p:slideViewPr>
    <p:cSldViewPr>
      <p:cViewPr>
        <p:scale>
          <a:sx n="89" d="100"/>
          <a:sy n="89" d="100"/>
        </p:scale>
        <p:origin x="-148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D67A1-E6C7-456E-975E-0A17AF76C690}" type="datetimeFigureOut">
              <a:rPr lang="uk-UA" smtClean="0"/>
              <a:pPr/>
              <a:t>25.04.2023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84272-4809-4E5C-AF76-4572FD43D67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3269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10.png"/></Relationships>
</file>

<file path=ppt/slideLayouts/_rels/slideLayout1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jpe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8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10.png"/></Relationships>
</file>

<file path=ppt/slideLayouts/_rels/slideLayout8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25.04.2023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303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7492">
                    <a:shade val="90000"/>
                  </a:srgbClr>
                </a:solidFill>
              </a:rPr>
              <a:pPr/>
              <a:t>25.04.2023</a:t>
            </a:fld>
            <a:endParaRPr lang="ru-RU">
              <a:solidFill>
                <a:srgbClr val="047492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7492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7492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7492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9969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1 photo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5" y="167506"/>
            <a:ext cx="3490261" cy="5966593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1"/>
            <a:ext cx="4839634" cy="37999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xmlns="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5311118"/>
            <a:ext cx="2320828" cy="82263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xmlns="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xmlns="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xmlns="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22" name="Titel 1">
            <a:extLst>
              <a:ext uri="{FF2B5EF4-FFF2-40B4-BE49-F238E27FC236}">
                <a16:creationId xmlns:a16="http://schemas.microsoft.com/office/drawing/2014/main" xmlns="" id="{7204390B-3D37-494E-81FF-E1335F27C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4839634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5B9F79D6-321B-4922-9CB8-D52F509ACE0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CDD2BC95-CDE0-4C78-A9D8-EB3D9A577DF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xmlns="" id="{B96B41DE-2A1A-4BF8-A471-7AFD62750A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102565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5" y="167506"/>
            <a:ext cx="349026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1"/>
            <a:ext cx="4839634" cy="477280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xmlns="" id="{BD74B354-F270-4422-B8BC-EE20D478AA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28945" y="3273373"/>
            <a:ext cx="349026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xmlns="" id="{E5EE29FF-B139-4CD9-A32C-25A2CCBFB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4839635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E5771484-3E18-42CC-9FC0-9F82AA9D780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95F12524-47B7-4E4B-A82D-4A982EC622B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D1F91BAF-4218-480C-87A8-87D4B1CDDF8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980221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5" y="167506"/>
            <a:ext cx="349026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1"/>
            <a:ext cx="4839634" cy="37999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xmlns="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5311118"/>
            <a:ext cx="2320828" cy="82263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xmlns="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xmlns="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xmlns="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Bildplatzhalter 5">
            <a:extLst>
              <a:ext uri="{FF2B5EF4-FFF2-40B4-BE49-F238E27FC236}">
                <a16:creationId xmlns:a16="http://schemas.microsoft.com/office/drawing/2014/main" xmlns="" id="{BD74B354-F270-4422-B8BC-EE20D478AA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28945" y="3273373"/>
            <a:ext cx="349026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xmlns="" id="{0DB39AEE-4D7E-4227-8B8B-6259DA49F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4839634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5227D3D8-FEBD-4AD0-9F71-6844E987B7B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9EBC020C-FAD6-4991-9B68-DFC8496477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xmlns="" id="{2ED17441-C804-4576-8739-5227CF2486C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685466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,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xmlns="" id="{6AFC61C6-D36D-49CC-A15E-B4D2086BCD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728156" y="3259668"/>
            <a:ext cx="4288845" cy="2874091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xmlns="" id="{04CC61FD-96E9-460E-816E-FA8784109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23135" y="3259668"/>
            <a:ext cx="4288845" cy="2874091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9" y="1361293"/>
            <a:ext cx="3962161" cy="16663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856083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headline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xmlns="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055733" y="1361293"/>
            <a:ext cx="3954917" cy="16663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62043D58-AA3C-40BE-BEAB-11A19348439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xmlns="" id="{1195C9E7-AD30-401E-97F1-ECD1F6426F9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xmlns="" id="{3D02F96E-9198-496A-A4B1-6804F455A1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31344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3 photos,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xmlns="" id="{6AFC61C6-D36D-49CC-A15E-B4D2086BCD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140868" y="3992957"/>
            <a:ext cx="28584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xmlns="" id="{04CC61FD-96E9-460E-816E-FA8784109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23135" y="3992957"/>
            <a:ext cx="28584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9" y="1361293"/>
            <a:ext cx="2531717" cy="23588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856083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xmlns="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467552" y="1361293"/>
            <a:ext cx="2531717" cy="23588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xmlns="" id="{AB38192C-6783-4C98-AB15-3A38EFFC1B0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58600" y="3992957"/>
            <a:ext cx="28584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xmlns="" id="{DED8696E-3F6E-4312-8474-D7B6C988FD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5285" y="1361293"/>
            <a:ext cx="2531717" cy="23588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EF501F9B-7E1C-4D10-BFA8-F160A61CBB4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xmlns="" id="{4AC48705-A504-41C9-A7C4-A310E36C3CF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xmlns="" id="{A0DBE614-6EA1-4B61-BE6D-D779C0E5AD8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79347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0375" y="4150517"/>
            <a:ext cx="2645076" cy="1983583"/>
          </a:xfrm>
          <a:solidFill>
            <a:schemeClr val="bg2"/>
          </a:solidFill>
        </p:spPr>
        <p:txBody>
          <a:bodyPr vert="horz" lIns="36000" tIns="1152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2FE0F192-365F-4B9B-9AE5-A8DCD077B27C}"/>
              </a:ext>
            </a:extLst>
          </p:cNvPr>
          <p:cNvSpPr/>
          <p:nvPr userDrawn="1"/>
        </p:nvSpPr>
        <p:spPr bwMode="gray">
          <a:xfrm>
            <a:off x="460374" y="1294229"/>
            <a:ext cx="2644776" cy="18534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 dirty="0" err="1">
              <a:solidFill>
                <a:srgbClr val="FFFFFF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FD20B6CE-6FB5-47BE-ACA3-1FADB18A5F9F}"/>
              </a:ext>
            </a:extLst>
          </p:cNvPr>
          <p:cNvSpPr/>
          <p:nvPr userDrawn="1"/>
        </p:nvSpPr>
        <p:spPr bwMode="gray">
          <a:xfrm>
            <a:off x="460374" y="3228948"/>
            <a:ext cx="2644776" cy="8458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 dirty="0" err="1">
              <a:solidFill>
                <a:srgbClr val="FFFFFF"/>
              </a:solidFill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0374" y="3223373"/>
            <a:ext cx="2644776" cy="282675"/>
          </a:xfrm>
          <a:noFill/>
        </p:spPr>
        <p:txBody>
          <a:bodyPr vert="horz" lIns="72000" tIns="36000" rIns="72000" bIns="36000" rtlCol="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000" b="1" baseline="0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en-GB" dirty="0"/>
            </a:lvl3pPr>
          </a:lstStyle>
          <a:p>
            <a:r>
              <a:rPr lang="en-GB" dirty="0"/>
              <a:t>Name of partner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xmlns="" id="{E5EE29FF-B139-4CD9-A32C-25A2CCBFB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4839635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Project text slide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xmlns="" id="{40AE37FF-8E79-4DC2-894F-409F5F1424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0374" y="3532554"/>
            <a:ext cx="2644776" cy="525937"/>
          </a:xfrm>
          <a:noFill/>
        </p:spPr>
        <p:txBody>
          <a:bodyPr lIns="72000" anchor="t"/>
          <a:lstStyle>
            <a:lvl1pPr>
              <a:lnSpc>
                <a:spcPct val="100000"/>
              </a:lnSpc>
              <a:spcBef>
                <a:spcPts val="0"/>
              </a:spcBef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MM/YYYY – MM/YYYY</a:t>
            </a:r>
            <a:br>
              <a:rPr lang="en-GB" dirty="0"/>
            </a:br>
            <a:r>
              <a:rPr lang="en-GB" dirty="0"/>
              <a:t>Volume: EUR 00 million</a:t>
            </a:r>
            <a:br>
              <a:rPr lang="en-GB" dirty="0"/>
            </a:br>
            <a:r>
              <a:rPr lang="en-GB" dirty="0"/>
              <a:t>Public contribution: EUR 000,000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xmlns="" id="{133FB7B2-F1B0-4BE4-A9A1-2AA5AD68EB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60374" y="1295081"/>
            <a:ext cx="2644776" cy="362396"/>
          </a:xfrm>
          <a:noFill/>
        </p:spPr>
        <p:txBody>
          <a:bodyPr lIns="72000" tIns="36000" bIns="36000" anchor="ctr"/>
          <a:lstStyle>
            <a:lvl1pPr>
              <a:defRPr sz="11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Name of country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xmlns="" id="{50874649-3395-4A9D-A057-03A867415B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60374" y="1657477"/>
            <a:ext cx="2644776" cy="1490155"/>
          </a:xfrm>
          <a:noFill/>
        </p:spPr>
        <p:txBody>
          <a:bodyPr lIns="72000" tIns="0" bIns="36000" anchor="t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Text containing the name of the country.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47B8F238-9E4D-4367-BF20-CAA4F4E82F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10597" y="1361017"/>
            <a:ext cx="5717516" cy="47730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A7C48950-E750-4312-A454-A82F556734D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xmlns="" id="{16784B76-6A40-447C-A5C8-AA9E24FA612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BA7D98D1-5D4C-4CA4-ACFE-BE4E7462CAA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303682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t="234" b="7466"/>
          <a:stretch/>
        </p:blipFill>
        <p:spPr bwMode="gray">
          <a:xfrm>
            <a:off x="123136" y="165100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6" y="165100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xmlns="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8342492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xmlns="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0285" y="2760959"/>
            <a:ext cx="3369561" cy="13667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givenname.familyname@giz.de 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xmlns="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140285" y="1857148"/>
            <a:ext cx="3369561" cy="23503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xmlns="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140285" y="2181304"/>
            <a:ext cx="3369561" cy="23503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xmlns="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7" y="1857148"/>
            <a:ext cx="1468079" cy="227052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xmlns="" id="{A45E5920-77D2-4E1E-832E-8A215D8A1078}"/>
              </a:ext>
            </a:extLst>
          </p:cNvPr>
          <p:cNvSpPr txBox="1"/>
          <p:nvPr userDrawn="1"/>
        </p:nvSpPr>
        <p:spPr bwMode="gray">
          <a:xfrm>
            <a:off x="784637" y="54035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www.giz.de</a:t>
            </a:r>
          </a:p>
        </p:txBody>
      </p:sp>
      <p:pic>
        <p:nvPicPr>
          <p:cNvPr id="38" name="Grafik 37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195D3B85-8F61-41B8-939D-6F7806BB04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2273484" y="5442594"/>
            <a:ext cx="290728" cy="31527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xmlns="" id="{E3F751BB-E4FA-4732-80BD-F94670E22B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 bwMode="gray">
          <a:xfrm>
            <a:off x="4961178" y="5408250"/>
            <a:ext cx="234516" cy="312685"/>
          </a:xfrm>
          <a:prstGeom prst="rect">
            <a:avLst/>
          </a:prstGeom>
        </p:spPr>
      </p:pic>
      <p:grpSp>
        <p:nvGrpSpPr>
          <p:cNvPr id="40" name="Gruppieren 39">
            <a:extLst>
              <a:ext uri="{FF2B5EF4-FFF2-40B4-BE49-F238E27FC236}">
                <a16:creationId xmlns:a16="http://schemas.microsoft.com/office/drawing/2014/main" xmlns="" id="{58EDDA33-F3A1-4081-87DD-3B5C06FD4DD3}"/>
              </a:ext>
            </a:extLst>
          </p:cNvPr>
          <p:cNvGrpSpPr/>
          <p:nvPr userDrawn="1"/>
        </p:nvGrpSpPr>
        <p:grpSpPr bwMode="gray">
          <a:xfrm>
            <a:off x="444492" y="5372336"/>
            <a:ext cx="262622" cy="396344"/>
            <a:chOff x="4933951" y="-41275"/>
            <a:chExt cx="2130425" cy="2411413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xmlns="" id="{29CE574A-E366-49FD-9460-14AADB765FE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xmlns="" id="{38A2A830-AF34-4C5B-87EB-D628018EE3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xmlns="" id="{EF5B3A25-E6A5-43A3-AFD2-A4D64B803FEB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xmlns="" id="{456DF07A-687E-4C5E-A327-5581E21105C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xmlns="" id="{A1EFA999-3BA8-4B1E-B6F4-0A44A111E24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</p:grpSp>
      <p:sp>
        <p:nvSpPr>
          <p:cNvPr id="46" name="TextBox 7">
            <a:extLst>
              <a:ext uri="{FF2B5EF4-FFF2-40B4-BE49-F238E27FC236}">
                <a16:creationId xmlns:a16="http://schemas.microsoft.com/office/drawing/2014/main" xmlns="" id="{AB1D21B3-5EA8-4583-8B39-5C5D45B4127F}"/>
              </a:ext>
            </a:extLst>
          </p:cNvPr>
          <p:cNvSpPr txBox="1"/>
          <p:nvPr userDrawn="1"/>
        </p:nvSpPr>
        <p:spPr bwMode="gray">
          <a:xfrm>
            <a:off x="2622199" y="54035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https://twitter.com/giz_gmbh</a:t>
            </a:r>
          </a:p>
        </p:txBody>
      </p:sp>
      <p:sp>
        <p:nvSpPr>
          <p:cNvPr id="47" name="TextBox 7">
            <a:extLst>
              <a:ext uri="{FF2B5EF4-FFF2-40B4-BE49-F238E27FC236}">
                <a16:creationId xmlns:a16="http://schemas.microsoft.com/office/drawing/2014/main" xmlns="" id="{143F2906-482C-48A6-8D87-67C6BCEBAF88}"/>
              </a:ext>
            </a:extLst>
          </p:cNvPr>
          <p:cNvSpPr txBox="1"/>
          <p:nvPr userDrawn="1"/>
        </p:nvSpPr>
        <p:spPr bwMode="gray">
          <a:xfrm>
            <a:off x="5253681" y="54035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https://www.facebook.com/gizprofile/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9391187D-9F65-4A30-8974-4A449DE89BF0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36C4DFAD-A99C-4092-9FAE-D03CBD68A1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C8F52293-BD85-4DFE-A73D-98ECA199365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555271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t="234" b="7466"/>
          <a:stretch/>
        </p:blipFill>
        <p:spPr bwMode="gray">
          <a:xfrm>
            <a:off x="123136" y="165100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6" y="165100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xmlns="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7" y="54035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2273484" y="5442594"/>
            <a:ext cx="290728" cy="31527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xmlns="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 bwMode="gray">
          <a:xfrm>
            <a:off x="4961178" y="5408250"/>
            <a:ext cx="234516" cy="312685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xmlns="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5372336"/>
            <a:ext cx="262622" cy="396344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xmlns="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xmlns="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xmlns="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xmlns="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xmlns="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54035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xmlns="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54035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https://www.facebook.com/gizprofile/</a:t>
            </a:r>
          </a:p>
        </p:txBody>
      </p:sp>
      <p:sp>
        <p:nvSpPr>
          <p:cNvPr id="31" name="Textplatzhalter 16">
            <a:extLst>
              <a:ext uri="{FF2B5EF4-FFF2-40B4-BE49-F238E27FC236}">
                <a16:creationId xmlns:a16="http://schemas.microsoft.com/office/drawing/2014/main" xmlns="" id="{99BAFDF9-B477-4EAA-888B-B283B996F1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959063" y="2760959"/>
            <a:ext cx="2570185" cy="8016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xmlns="" id="{45476593-F938-4100-B13C-38D8379BF2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959063" y="1857148"/>
            <a:ext cx="2570185" cy="23503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33" name="Textplatzhalter 30">
            <a:extLst>
              <a:ext uri="{FF2B5EF4-FFF2-40B4-BE49-F238E27FC236}">
                <a16:creationId xmlns:a16="http://schemas.microsoft.com/office/drawing/2014/main" xmlns="" id="{01D00CFF-DFE3-4530-913B-A705839610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959063" y="2181304"/>
            <a:ext cx="2570185" cy="23503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4" name="Bildplatzhalter 6">
            <a:extLst>
              <a:ext uri="{FF2B5EF4-FFF2-40B4-BE49-F238E27FC236}">
                <a16:creationId xmlns:a16="http://schemas.microsoft.com/office/drawing/2014/main" xmlns="" id="{E73BDD7E-D6A6-482B-9D61-5276F4F4997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9" y="1857149"/>
            <a:ext cx="1342015" cy="207555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53" name="Textplatzhalter 16">
            <a:extLst>
              <a:ext uri="{FF2B5EF4-FFF2-40B4-BE49-F238E27FC236}">
                <a16:creationId xmlns:a16="http://schemas.microsoft.com/office/drawing/2014/main" xmlns="" id="{D4C3F840-A666-4D4F-B080-E849549C17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42653" y="2760959"/>
            <a:ext cx="2671574" cy="8016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givenname.familyname@giz.de 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54" name="Textplatzhalter 29">
            <a:extLst>
              <a:ext uri="{FF2B5EF4-FFF2-40B4-BE49-F238E27FC236}">
                <a16:creationId xmlns:a16="http://schemas.microsoft.com/office/drawing/2014/main" xmlns="" id="{1183BB15-4C0C-49C5-B0B2-4418E3FD55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242653" y="1857148"/>
            <a:ext cx="2671574" cy="23503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55" name="Textplatzhalter 30">
            <a:extLst>
              <a:ext uri="{FF2B5EF4-FFF2-40B4-BE49-F238E27FC236}">
                <a16:creationId xmlns:a16="http://schemas.microsoft.com/office/drawing/2014/main" xmlns="" id="{0C6CA511-61C0-47B0-A071-DE19417241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242653" y="2181304"/>
            <a:ext cx="2671574" cy="23503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56" name="Bildplatzhalter 6">
            <a:extLst>
              <a:ext uri="{FF2B5EF4-FFF2-40B4-BE49-F238E27FC236}">
                <a16:creationId xmlns:a16="http://schemas.microsoft.com/office/drawing/2014/main" xmlns="" id="{B0EA41BA-7C5A-4545-A1DA-71964B045D1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4733409" y="1857149"/>
            <a:ext cx="1342015" cy="207555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xmlns="" id="{2DD72F4F-E3F2-49DC-BBAE-681D615ED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84644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0986030D-586C-4CC7-A485-8B94480B0077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3EBD3BE4-6430-4C29-8496-67F818CF60B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79D4F2A6-2371-4DC2-B09B-12DDA2F8FC2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877457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t="234" b="7466"/>
          <a:stretch/>
        </p:blipFill>
        <p:spPr bwMode="gray">
          <a:xfrm>
            <a:off x="123136" y="165100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33352" y="165100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xmlns="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856083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xmlns="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9817" y="3965951"/>
            <a:ext cx="2608495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xmlns="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49817" y="3345197"/>
            <a:ext cx="2608495" cy="235035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xmlns="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9817" y="3581825"/>
            <a:ext cx="2608495" cy="23503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xmlns="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8" y="1569543"/>
            <a:ext cx="101658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xmlns="" id="{A3959264-4C48-474A-BB44-B8C103D1F2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348458" y="3965951"/>
            <a:ext cx="2608495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24" name="Textplatzhalter 29">
            <a:extLst>
              <a:ext uri="{FF2B5EF4-FFF2-40B4-BE49-F238E27FC236}">
                <a16:creationId xmlns:a16="http://schemas.microsoft.com/office/drawing/2014/main" xmlns="" id="{37C5BE72-A50D-4E1F-A698-7239B19ED5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348458" y="3345197"/>
            <a:ext cx="2608495" cy="235035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25" name="Textplatzhalter 30">
            <a:extLst>
              <a:ext uri="{FF2B5EF4-FFF2-40B4-BE49-F238E27FC236}">
                <a16:creationId xmlns:a16="http://schemas.microsoft.com/office/drawing/2014/main" xmlns="" id="{BBC5F177-59CC-4E2C-8920-EF6014FA21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348458" y="3581825"/>
            <a:ext cx="2608495" cy="23503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6" name="Bildplatzhalter 6">
            <a:extLst>
              <a:ext uri="{FF2B5EF4-FFF2-40B4-BE49-F238E27FC236}">
                <a16:creationId xmlns:a16="http://schemas.microsoft.com/office/drawing/2014/main" xmlns="" id="{BB2B85DB-7C09-47DD-8B78-3BE26DF173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3348459" y="1569543"/>
            <a:ext cx="101658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600" dirty="0">
                <a:solidFill>
                  <a:schemeClr val="tx2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Photo</a:t>
            </a:r>
          </a:p>
        </p:txBody>
      </p:sp>
      <p:sp>
        <p:nvSpPr>
          <p:cNvPr id="37" name="Textplatzhalter 16">
            <a:extLst>
              <a:ext uri="{FF2B5EF4-FFF2-40B4-BE49-F238E27FC236}">
                <a16:creationId xmlns:a16="http://schemas.microsoft.com/office/drawing/2014/main" xmlns="" id="{C376165A-CE76-4372-91C7-F6C54DEAFE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247099" y="3965951"/>
            <a:ext cx="2608495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38" name="Textplatzhalter 29">
            <a:extLst>
              <a:ext uri="{FF2B5EF4-FFF2-40B4-BE49-F238E27FC236}">
                <a16:creationId xmlns:a16="http://schemas.microsoft.com/office/drawing/2014/main" xmlns="" id="{12DC0B08-9C2F-4A20-8D25-AB673DE13D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247099" y="3345197"/>
            <a:ext cx="2608495" cy="235035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39" name="Textplatzhalter 30">
            <a:extLst>
              <a:ext uri="{FF2B5EF4-FFF2-40B4-BE49-F238E27FC236}">
                <a16:creationId xmlns:a16="http://schemas.microsoft.com/office/drawing/2014/main" xmlns="" id="{7DB1B252-5879-4206-BDF8-0A22178C04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247099" y="3581825"/>
            <a:ext cx="2608495" cy="23503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40" name="Bildplatzhalter 6">
            <a:extLst>
              <a:ext uri="{FF2B5EF4-FFF2-40B4-BE49-F238E27FC236}">
                <a16:creationId xmlns:a16="http://schemas.microsoft.com/office/drawing/2014/main" xmlns="" id="{DD64FA03-A54F-412F-96FC-EE4E88E5DD5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6247100" y="1569543"/>
            <a:ext cx="101658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xmlns="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7" y="54035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2273484" y="5442594"/>
            <a:ext cx="290728" cy="31527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xmlns="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 bwMode="gray">
          <a:xfrm>
            <a:off x="4961178" y="5408250"/>
            <a:ext cx="234516" cy="312685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xmlns="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5372336"/>
            <a:ext cx="262622" cy="396344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xmlns="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xmlns="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xmlns="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xmlns="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xmlns="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54035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xmlns="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54035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https://www.facebook.com/gizprofile/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21D138DF-0689-42A1-BBDF-4599B8C4F19A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B48531D5-774B-43B2-BF9F-942049A2E308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B567733F-77B6-4DB6-99E1-00F2DD5496B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824985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headline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AE92EAB6-E800-4824-9AA6-CF3265D2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8C747616-D15A-4B76-A750-E3C2CAED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E01D67F9-3FD2-4133-A359-8B5B0987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32828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7492">
                    <a:shade val="90000"/>
                  </a:srgbClr>
                </a:solidFill>
              </a:rPr>
              <a:pPr/>
              <a:t>25.04.2023</a:t>
            </a:fld>
            <a:endParaRPr lang="ru-RU">
              <a:solidFill>
                <a:srgbClr val="047492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7492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7492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7492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923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xmlns="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5311118"/>
            <a:ext cx="2320828" cy="82263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xmlns="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xmlns="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xmlns="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xmlns="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xmlns="" id="{947CAD9D-1855-4034-B38A-24703C6C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xmlns="" id="{5310A70C-D8B8-42A6-B5C9-447FBE8E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xmlns="" id="{66669E51-E04F-47E9-8734-AABE57CE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42676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atio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xmlns="" id="{790F769E-F4C9-44EF-9773-070A28E48E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49818" y="431341"/>
            <a:ext cx="4324497" cy="430887"/>
          </a:xfr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for publication details:</a:t>
            </a:r>
            <a:b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adapt/delete placeholder texts (project/programme name, address, email, etc.) as required.</a:t>
            </a:r>
            <a:b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 the placeholder for the cooperation partner if it is not appropriate.</a:t>
            </a:r>
            <a:b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(This note is not visible in presentation mode and will also not be printed.)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8EF3C373-F3E5-423E-B3C3-C5E1BD203F77}"/>
              </a:ext>
            </a:extLst>
          </p:cNvPr>
          <p:cNvSpPr/>
          <p:nvPr userDrawn="1"/>
        </p:nvSpPr>
        <p:spPr bwMode="gray">
          <a:xfrm>
            <a:off x="450496" y="1475895"/>
            <a:ext cx="3214511" cy="1277273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>
              <a:defRPr/>
            </a:pPr>
            <a:r>
              <a:rPr lang="en-US" sz="800" kern="0" dirty="0">
                <a:solidFill>
                  <a:prstClr val="black"/>
                </a:solidFill>
              </a:rPr>
              <a:t>As a federally owned enterprise, GIZ supports the German Government in achieving its objectives in the field of international cooperation for sustainable development.</a:t>
            </a:r>
          </a:p>
          <a:p>
            <a:pPr>
              <a:defRPr/>
            </a:pPr>
            <a:r>
              <a:rPr lang="en-US" sz="800" kern="0" dirty="0">
                <a:solidFill>
                  <a:prstClr val="black"/>
                </a:solidFill>
              </a:rPr>
              <a:t/>
            </a:r>
            <a:br>
              <a:rPr lang="en-US" sz="800" kern="0" dirty="0">
                <a:solidFill>
                  <a:prstClr val="black"/>
                </a:solidFill>
              </a:rPr>
            </a:br>
            <a:r>
              <a:rPr lang="de-DE" sz="800" b="1" kern="0" dirty="0" err="1">
                <a:solidFill>
                  <a:prstClr val="black"/>
                </a:solidFill>
              </a:rPr>
              <a:t>Published</a:t>
            </a:r>
            <a:r>
              <a:rPr lang="de-DE" sz="800" b="1" kern="0" dirty="0">
                <a:solidFill>
                  <a:prstClr val="black"/>
                </a:solidFill>
              </a:rPr>
              <a:t> </a:t>
            </a:r>
            <a:r>
              <a:rPr lang="de-DE" sz="800" b="1" kern="0" dirty="0" err="1">
                <a:solidFill>
                  <a:prstClr val="black"/>
                </a:solidFill>
              </a:rPr>
              <a:t>by</a:t>
            </a:r>
            <a:r>
              <a:rPr lang="de-DE" sz="800" b="1" kern="0" dirty="0">
                <a:solidFill>
                  <a:prstClr val="black"/>
                </a:solidFill>
              </a:rPr>
              <a:t>:</a:t>
            </a:r>
          </a:p>
          <a:p>
            <a:pPr>
              <a:defRPr/>
            </a:pPr>
            <a:r>
              <a:rPr lang="de-DE" sz="800" kern="0" dirty="0">
                <a:solidFill>
                  <a:prstClr val="black"/>
                </a:solidFill>
              </a:rPr>
              <a:t>Deutsche Gesellschaft </a:t>
            </a:r>
            <a:r>
              <a:rPr lang="de-DE" sz="800" kern="0" dirty="0" err="1">
                <a:solidFill>
                  <a:prstClr val="black"/>
                </a:solidFill>
              </a:rPr>
              <a:t>für</a:t>
            </a:r>
            <a:endParaRPr lang="de-DE" sz="8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de-DE" sz="800" kern="0" dirty="0">
                <a:solidFill>
                  <a:prstClr val="black"/>
                </a:solidFill>
              </a:rPr>
              <a:t>Internationale Zusammenarbeit (GIZ) GmbH</a:t>
            </a:r>
            <a:br>
              <a:rPr lang="de-DE" sz="800" kern="0" dirty="0">
                <a:solidFill>
                  <a:prstClr val="black"/>
                </a:solidFill>
              </a:rPr>
            </a:br>
            <a:r>
              <a:rPr lang="de-DE" sz="800" kern="0" dirty="0">
                <a:solidFill>
                  <a:prstClr val="black"/>
                </a:solidFill>
              </a:rPr>
              <a:t/>
            </a:r>
            <a:br>
              <a:rPr lang="de-DE" sz="800" kern="0" dirty="0">
                <a:solidFill>
                  <a:prstClr val="black"/>
                </a:solidFill>
              </a:rPr>
            </a:br>
            <a:r>
              <a:rPr lang="de-DE" sz="800" kern="0" dirty="0">
                <a:solidFill>
                  <a:prstClr val="black"/>
                </a:solidFill>
              </a:rPr>
              <a:t>Registered </a:t>
            </a:r>
            <a:r>
              <a:rPr lang="de-DE" sz="800" kern="0" dirty="0" err="1">
                <a:solidFill>
                  <a:prstClr val="black"/>
                </a:solidFill>
              </a:rPr>
              <a:t>offices</a:t>
            </a:r>
            <a:endParaRPr lang="de-DE" sz="8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de-DE" sz="800" kern="0" dirty="0">
                <a:solidFill>
                  <a:prstClr val="black"/>
                </a:solidFill>
              </a:rPr>
              <a:t>Bonn and Eschborn</a:t>
            </a:r>
            <a:endParaRPr lang="en-US" sz="800" kern="0" dirty="0">
              <a:solidFill>
                <a:prstClr val="black"/>
              </a:solidFill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24969EDD-4A06-4BE9-93A1-41E56B041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0495" y="3397146"/>
            <a:ext cx="3464422" cy="2350191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xmlns="" id="{CF011E25-18E3-408D-87A2-25C927E6C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386539" y="1475895"/>
            <a:ext cx="3428177" cy="2350191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F710B78A-21F5-4CD5-A798-9F28BEF0EA2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489B8326-D6A7-4E0B-A320-27E8F32582F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B829CD0F-D162-4EFA-8033-3557250F44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912896FF-98FC-4945-B272-264E311FE7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6263" y="4276011"/>
            <a:ext cx="806878" cy="110800"/>
          </a:xfrm>
        </p:spPr>
        <p:txBody>
          <a:bodyPr wrap="none" lIns="0">
            <a:spAutoFit/>
          </a:bodyPr>
          <a:lstStyle>
            <a:lvl1pPr>
              <a:defRPr lang="de-DE" sz="800" smtClean="0">
                <a:solidFill>
                  <a:prstClr val="black"/>
                </a:solidFill>
              </a:defRPr>
            </a:lvl1pPr>
            <a:lvl2pPr>
              <a:defRPr lang="de-DE" sz="1350" smtClean="0"/>
            </a:lvl2pPr>
            <a:lvl3pPr>
              <a:defRPr lang="de-DE" sz="1350" smtClean="0"/>
            </a:lvl3pPr>
            <a:lvl4pPr>
              <a:defRPr lang="de-DE" smtClean="0"/>
            </a:lvl4pPr>
            <a:lvl5pPr>
              <a:defRPr lang="fr-FR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7047544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redits and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24969EDD-4A06-4BE9-93A1-41E56B041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0495" y="1475895"/>
            <a:ext cx="7172684" cy="4626708"/>
          </a:xfrm>
        </p:spPr>
        <p:txBody>
          <a:bodyPr numCol="2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add text</a:t>
            </a:r>
          </a:p>
          <a:p>
            <a:pPr lvl="0"/>
            <a:endParaRPr lang="en-GB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1BCACD76-7CB8-457E-9434-C57DB9E23AA9}"/>
              </a:ext>
            </a:extLst>
          </p:cNvPr>
          <p:cNvSpPr/>
          <p:nvPr userDrawn="1"/>
        </p:nvSpPr>
        <p:spPr bwMode="gray">
          <a:xfrm>
            <a:off x="777712" y="6535917"/>
            <a:ext cx="1084083" cy="21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 dirty="0" err="1">
              <a:solidFill>
                <a:srgbClr val="FFFFFF"/>
              </a:solidFill>
            </a:endParaRPr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xmlns="" id="{7C271A97-CC1D-481E-9972-CE4AD69C28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9818" y="320283"/>
            <a:ext cx="6765371" cy="720725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Photo credits/sources</a:t>
            </a:r>
          </a:p>
        </p:txBody>
      </p:sp>
    </p:spTree>
    <p:extLst>
      <p:ext uri="{BB962C8B-B14F-4D97-AF65-F5344CB8AC3E}">
        <p14:creationId xmlns:p14="http://schemas.microsoft.com/office/powerpoint/2010/main" xmlns="" val="1383870971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Kette enthält.&#10;&#10;Automatisch generierte Beschreibung">
            <a:extLst>
              <a:ext uri="{FF2B5EF4-FFF2-40B4-BE49-F238E27FC236}">
                <a16:creationId xmlns:a16="http://schemas.microsoft.com/office/drawing/2014/main" xmlns="" id="{D27820A7-D571-4E28-A8CF-ADB17402AE97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t="233" b="15579"/>
          <a:stretch/>
        </p:blipFill>
        <p:spPr bwMode="gray">
          <a:xfrm>
            <a:off x="123136" y="165101"/>
            <a:ext cx="8893865" cy="5444047"/>
          </a:xfrm>
          <a:prstGeom prst="rect">
            <a:avLst/>
          </a:prstGeom>
        </p:spPr>
      </p:pic>
      <p:pic>
        <p:nvPicPr>
          <p:cNvPr id="12" name="Grafik 11" descr="Ein Bild, das Säge enthält.&#10;&#10;Automatisch generierte Beschreibung">
            <a:extLst>
              <a:ext uri="{FF2B5EF4-FFF2-40B4-BE49-F238E27FC236}">
                <a16:creationId xmlns:a16="http://schemas.microsoft.com/office/drawing/2014/main" xmlns="" id="{D33A00EE-9ACF-4636-BD82-6CF5E7FCB9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121399" y="821728"/>
            <a:ext cx="8895600" cy="5214544"/>
          </a:xfrm>
          <a:prstGeom prst="rect">
            <a:avLst/>
          </a:prstGeom>
        </p:spPr>
      </p:pic>
      <p:sp>
        <p:nvSpPr>
          <p:cNvPr id="14" name="Bar">
            <a:extLst>
              <a:ext uri="{FF2B5EF4-FFF2-40B4-BE49-F238E27FC236}">
                <a16:creationId xmlns:a16="http://schemas.microsoft.com/office/drawing/2014/main" xmlns="" id="{CAE61038-067C-47CF-8DDC-5ED6CDAC4AEE}"/>
              </a:ext>
            </a:extLst>
          </p:cNvPr>
          <p:cNvSpPr/>
          <p:nvPr userDrawn="1"/>
        </p:nvSpPr>
        <p:spPr bwMode="gray">
          <a:xfrm>
            <a:off x="6611815" y="5609147"/>
            <a:ext cx="2405185" cy="1959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xmlns="" id="{4950B203-064F-443F-94A9-C002DAAE8F83}"/>
              </a:ext>
            </a:extLst>
          </p:cNvPr>
          <p:cNvSpPr/>
          <p:nvPr userDrawn="1"/>
        </p:nvSpPr>
        <p:spPr bwMode="gray">
          <a:xfrm>
            <a:off x="1215592" y="2077320"/>
            <a:ext cx="3529299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b="1" kern="0" dirty="0">
                <a:solidFill>
                  <a:prstClr val="black"/>
                </a:solidFill>
              </a:rPr>
              <a:t>Deutsche Gesellschaft </a:t>
            </a:r>
            <a:r>
              <a:rPr lang="en-GB" sz="1100" b="1" kern="0" dirty="0" err="1">
                <a:solidFill>
                  <a:prstClr val="black"/>
                </a:solidFill>
              </a:rPr>
              <a:t>für</a:t>
            </a:r>
            <a:r>
              <a:rPr lang="en-GB" sz="1100" b="1" kern="0" dirty="0">
                <a:solidFill>
                  <a:prstClr val="black"/>
                </a:solidFill>
              </a:rPr>
              <a:t/>
            </a:r>
            <a:br>
              <a:rPr lang="en-GB" sz="1100" b="1" kern="0" dirty="0">
                <a:solidFill>
                  <a:prstClr val="black"/>
                </a:solidFill>
              </a:rPr>
            </a:br>
            <a:r>
              <a:rPr lang="en-GB" sz="1100" b="1" kern="0" dirty="0">
                <a:solidFill>
                  <a:prstClr val="black"/>
                </a:solidFill>
              </a:rPr>
              <a:t>Internationale </a:t>
            </a:r>
            <a:r>
              <a:rPr lang="en-GB" sz="1100" b="1" kern="0" dirty="0" err="1">
                <a:solidFill>
                  <a:prstClr val="black"/>
                </a:solidFill>
              </a:rPr>
              <a:t>Zusammenarbeit</a:t>
            </a:r>
            <a:r>
              <a:rPr lang="en-GB" sz="1100" b="1" kern="0" dirty="0">
                <a:solidFill>
                  <a:prstClr val="black"/>
                </a:solidFill>
              </a:rPr>
              <a:t> (GIZ) GmbH</a:t>
            </a:r>
          </a:p>
          <a:p>
            <a:pPr>
              <a:defRPr/>
            </a:pPr>
            <a:endParaRPr lang="en-GB" sz="1100" b="1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1100" kern="0" dirty="0">
                <a:solidFill>
                  <a:prstClr val="black"/>
                </a:solidFill>
              </a:rPr>
              <a:t>Registered offices</a:t>
            </a:r>
          </a:p>
          <a:p>
            <a:pPr>
              <a:defRPr/>
            </a:pPr>
            <a:r>
              <a:rPr lang="en-US" sz="1100" kern="0" dirty="0">
                <a:solidFill>
                  <a:prstClr val="black"/>
                </a:solidFill>
              </a:rPr>
              <a:t>Bonn and </a:t>
            </a:r>
            <a:r>
              <a:rPr lang="en-US" sz="1100" kern="0" dirty="0" err="1">
                <a:solidFill>
                  <a:prstClr val="black"/>
                </a:solidFill>
              </a:rPr>
              <a:t>Eschborn</a:t>
            </a:r>
            <a:endParaRPr lang="en-US" sz="1100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11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sz="1100" kern="0" dirty="0">
                <a:solidFill>
                  <a:prstClr val="black"/>
                </a:solidFill>
              </a:rPr>
              <a:t>Friedrich-Ebert-Allee 36 + 40</a:t>
            </a:r>
            <a:br>
              <a:rPr lang="en-GB" sz="1100" kern="0" dirty="0">
                <a:solidFill>
                  <a:prstClr val="black"/>
                </a:solidFill>
              </a:rPr>
            </a:br>
            <a:r>
              <a:rPr lang="en-GB" sz="1100" kern="0" dirty="0">
                <a:solidFill>
                  <a:prstClr val="black"/>
                </a:solidFill>
              </a:rPr>
              <a:t>53113 Bonn, Germany</a:t>
            </a:r>
            <a:br>
              <a:rPr lang="en-GB" sz="1100" kern="0" dirty="0">
                <a:solidFill>
                  <a:prstClr val="black"/>
                </a:solidFill>
              </a:rPr>
            </a:br>
            <a:r>
              <a:rPr lang="en-GB" sz="1100" kern="0" dirty="0">
                <a:solidFill>
                  <a:prstClr val="black"/>
                </a:solidFill>
              </a:rPr>
              <a:t>T  +49  228  44 60 - 0</a:t>
            </a:r>
            <a:br>
              <a:rPr lang="en-GB" sz="1100" kern="0" dirty="0">
                <a:solidFill>
                  <a:prstClr val="black"/>
                </a:solidFill>
              </a:rPr>
            </a:br>
            <a:r>
              <a:rPr lang="en-GB" sz="1100" kern="0" dirty="0">
                <a:solidFill>
                  <a:prstClr val="black"/>
                </a:solidFill>
              </a:rPr>
              <a:t>F  +49  228  44 60 - 17 66</a:t>
            </a:r>
          </a:p>
          <a:p>
            <a:pPr>
              <a:defRPr/>
            </a:pPr>
            <a:endParaRPr lang="en-GB" sz="11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sz="1100" kern="0" dirty="0">
                <a:solidFill>
                  <a:prstClr val="black"/>
                </a:solidFill>
              </a:rPr>
              <a:t>E  info@giz.de</a:t>
            </a:r>
          </a:p>
          <a:p>
            <a:pPr>
              <a:defRPr/>
            </a:pPr>
            <a:r>
              <a:rPr lang="en-GB" sz="1100" kern="0" dirty="0">
                <a:solidFill>
                  <a:prstClr val="black"/>
                </a:solidFill>
              </a:rPr>
              <a:t>I   </a:t>
            </a:r>
            <a:r>
              <a:rPr lang="en-GB" sz="400" kern="0" dirty="0">
                <a:solidFill>
                  <a:prstClr val="black"/>
                </a:solidFill>
              </a:rPr>
              <a:t> </a:t>
            </a:r>
            <a:r>
              <a:rPr lang="en-GB" sz="1100" kern="0" dirty="0">
                <a:solidFill>
                  <a:prstClr val="black"/>
                </a:solidFill>
              </a:rPr>
              <a:t>www.giz.de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37982854-A844-4D46-9BB7-0890F958ED69}"/>
              </a:ext>
            </a:extLst>
          </p:cNvPr>
          <p:cNvSpPr/>
          <p:nvPr userDrawn="1"/>
        </p:nvSpPr>
        <p:spPr bwMode="gray">
          <a:xfrm>
            <a:off x="3525439" y="3413819"/>
            <a:ext cx="32210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kern="0" dirty="0">
                <a:solidFill>
                  <a:prstClr val="black"/>
                </a:solidFill>
              </a:rPr>
              <a:t>Dag-Hammarskjöld-</a:t>
            </a:r>
            <a:r>
              <a:rPr lang="en-GB" sz="1100" kern="0" dirty="0" err="1">
                <a:solidFill>
                  <a:prstClr val="black"/>
                </a:solidFill>
              </a:rPr>
              <a:t>Weg</a:t>
            </a:r>
            <a:r>
              <a:rPr lang="en-GB" sz="1100" kern="0" dirty="0">
                <a:solidFill>
                  <a:prstClr val="black"/>
                </a:solidFill>
              </a:rPr>
              <a:t> 1 - 5</a:t>
            </a:r>
            <a:br>
              <a:rPr lang="en-GB" sz="1100" kern="0" dirty="0">
                <a:solidFill>
                  <a:prstClr val="black"/>
                </a:solidFill>
              </a:rPr>
            </a:br>
            <a:r>
              <a:rPr lang="en-GB" sz="1100" kern="0" dirty="0">
                <a:solidFill>
                  <a:prstClr val="black"/>
                </a:solidFill>
              </a:rPr>
              <a:t>65760 </a:t>
            </a:r>
            <a:r>
              <a:rPr lang="en-GB" sz="1100" kern="0" dirty="0" err="1">
                <a:solidFill>
                  <a:prstClr val="black"/>
                </a:solidFill>
              </a:rPr>
              <a:t>Eschborn</a:t>
            </a:r>
            <a:r>
              <a:rPr lang="en-GB" sz="1100" kern="0" dirty="0">
                <a:solidFill>
                  <a:prstClr val="black"/>
                </a:solidFill>
              </a:rPr>
              <a:t>, Germany</a:t>
            </a:r>
            <a:br>
              <a:rPr lang="en-GB" sz="1100" kern="0" dirty="0">
                <a:solidFill>
                  <a:prstClr val="black"/>
                </a:solidFill>
              </a:rPr>
            </a:br>
            <a:r>
              <a:rPr lang="en-GB" sz="1100" kern="0" dirty="0">
                <a:solidFill>
                  <a:prstClr val="black"/>
                </a:solidFill>
              </a:rPr>
              <a:t>T  +49  61 96  79 - 0</a:t>
            </a:r>
            <a:br>
              <a:rPr lang="en-GB" sz="1100" kern="0" dirty="0">
                <a:solidFill>
                  <a:prstClr val="black"/>
                </a:solidFill>
              </a:rPr>
            </a:br>
            <a:r>
              <a:rPr lang="en-GB" sz="1100" kern="0" dirty="0">
                <a:solidFill>
                  <a:prstClr val="black"/>
                </a:solidFill>
              </a:rPr>
              <a:t>F  +49  61 96  79 - 11 15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xmlns="" id="{89CFF6E4-F492-44F6-997D-92E15F612E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1276665" y="5929845"/>
            <a:ext cx="1650218" cy="6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5961192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Kette enthält.&#10;&#10;Automatisch generierte Beschreibung">
            <a:extLst>
              <a:ext uri="{FF2B5EF4-FFF2-40B4-BE49-F238E27FC236}">
                <a16:creationId xmlns:a16="http://schemas.microsoft.com/office/drawing/2014/main" xmlns="" id="{82995FEF-F44E-4720-98FA-B2AE557B1183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t="233" b="26747"/>
          <a:stretch/>
        </p:blipFill>
        <p:spPr bwMode="gray">
          <a:xfrm>
            <a:off x="123136" y="165101"/>
            <a:ext cx="8893865" cy="4721860"/>
          </a:xfrm>
          <a:prstGeom prst="rect">
            <a:avLst/>
          </a:prstGeom>
        </p:spPr>
      </p:pic>
      <p:pic>
        <p:nvPicPr>
          <p:cNvPr id="18" name="Grafik 17" descr="Ein Bild, das Säge enthält.&#10;&#10;Automatisch generierte Beschreibung">
            <a:extLst>
              <a:ext uri="{FF2B5EF4-FFF2-40B4-BE49-F238E27FC236}">
                <a16:creationId xmlns:a16="http://schemas.microsoft.com/office/drawing/2014/main" xmlns="" id="{57A5703D-6864-419D-AAFF-48396C4B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123135" y="846875"/>
            <a:ext cx="8895600" cy="4040085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9" y="2782264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  <a:br>
              <a:rPr lang="en-GB" dirty="0"/>
            </a:br>
            <a:r>
              <a:rPr lang="en-GB" dirty="0"/>
              <a:t>with colour GIZ key visual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This is the sub-line</a:t>
            </a:r>
          </a:p>
          <a:p>
            <a:pPr lvl="0"/>
            <a:r>
              <a:rPr lang="en-GB"/>
              <a:t>Project name | Date</a:t>
            </a:r>
            <a:endParaRPr lang="en-GB" dirty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xmlns="" id="{BB915B2F-F90E-4740-9ADA-291A0E63BD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xmlns="" id="{BD21318B-3022-42D5-AB5E-3CB62091D006}"/>
              </a:ext>
            </a:extLst>
          </p:cNvPr>
          <p:cNvSpPr/>
          <p:nvPr userDrawn="1"/>
        </p:nvSpPr>
        <p:spPr bwMode="gray">
          <a:xfrm>
            <a:off x="5369092" y="4886960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617032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FF0DB5C6-9E74-4378-9827-68473EFA35F3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t="233" b="26747"/>
          <a:stretch/>
        </p:blipFill>
        <p:spPr bwMode="gray">
          <a:xfrm>
            <a:off x="123136" y="165100"/>
            <a:ext cx="8893865" cy="4721861"/>
          </a:xfrm>
          <a:prstGeom prst="rect">
            <a:avLst/>
          </a:prstGeom>
        </p:spPr>
      </p:pic>
      <p:pic>
        <p:nvPicPr>
          <p:cNvPr id="15" name="Grafik 14" descr="Ein Bild, das Säge enthält.&#10;&#10;Automatisch generierte Beschreibung">
            <a:extLst>
              <a:ext uri="{FF2B5EF4-FFF2-40B4-BE49-F238E27FC236}">
                <a16:creationId xmlns:a16="http://schemas.microsoft.com/office/drawing/2014/main" xmlns="" id="{31687CA2-4830-4EA3-B6BE-4D04E1B836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123135" y="846875"/>
            <a:ext cx="8895600" cy="4040085"/>
          </a:xfrm>
          <a:prstGeom prst="rect">
            <a:avLst/>
          </a:pr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xmlns="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xmlns="" id="{8C59F0BE-E094-4F6F-B663-07A571A19A62}"/>
              </a:ext>
            </a:extLst>
          </p:cNvPr>
          <p:cNvSpPr/>
          <p:nvPr userDrawn="1"/>
        </p:nvSpPr>
        <p:spPr bwMode="gray">
          <a:xfrm>
            <a:off x="5369092" y="4886960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9" y="2782264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  <a:br>
              <a:rPr lang="en-GB" dirty="0"/>
            </a:br>
            <a:r>
              <a:rPr lang="en-GB" dirty="0"/>
              <a:t>with b/w GIZ key visual</a:t>
            </a:r>
          </a:p>
        </p:txBody>
      </p:sp>
    </p:spTree>
    <p:extLst>
      <p:ext uri="{BB962C8B-B14F-4D97-AF65-F5344CB8AC3E}">
        <p14:creationId xmlns:p14="http://schemas.microsoft.com/office/powerpoint/2010/main" xmlns="" val="2316321026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8B5BB38C-C268-430A-95D0-A4989E9A6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50418" r="36621"/>
          <a:stretch/>
        </p:blipFill>
        <p:spPr>
          <a:xfrm>
            <a:off x="7497547" y="1029491"/>
            <a:ext cx="387893" cy="787908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xmlns="" id="{2033EF87-771C-4B92-ADFE-7B13B36298B2}"/>
              </a:ext>
            </a:extLst>
          </p:cNvPr>
          <p:cNvGrpSpPr/>
          <p:nvPr userDrawn="1"/>
        </p:nvGrpSpPr>
        <p:grpSpPr>
          <a:xfrm>
            <a:off x="5604595" y="1034676"/>
            <a:ext cx="1588101" cy="866995"/>
            <a:chOff x="5604594" y="1459908"/>
            <a:chExt cx="1588101" cy="650246"/>
          </a:xfrm>
        </p:grpSpPr>
        <p:pic>
          <p:nvPicPr>
            <p:cNvPr id="4" name="Grafik 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xmlns="" id="{819D2676-9436-4032-BE32-30435B740A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xmlns="" id="{F4035884-6A0A-4E92-9DBD-74348932C0B3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135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hteck">
            <a:extLst>
              <a:ext uri="{FF2B5EF4-FFF2-40B4-BE49-F238E27FC236}">
                <a16:creationId xmlns:a16="http://schemas.microsoft.com/office/drawing/2014/main" xmlns="" id="{F2E38B50-980D-47A1-BF50-09C022DE3178}"/>
              </a:ext>
            </a:extLst>
          </p:cNvPr>
          <p:cNvSpPr/>
          <p:nvPr userDrawn="1"/>
        </p:nvSpPr>
        <p:spPr bwMode="gray">
          <a:xfrm>
            <a:off x="7530036" y="1279678"/>
            <a:ext cx="334720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xmlns="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6" y="165101"/>
            <a:ext cx="8893865" cy="4721860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xmlns="" id="{6C4143CA-4DB1-41D8-8702-2CD00961FDB5}"/>
              </a:ext>
            </a:extLst>
          </p:cNvPr>
          <p:cNvSpPr/>
          <p:nvPr userDrawn="1"/>
        </p:nvSpPr>
        <p:spPr bwMode="gray">
          <a:xfrm>
            <a:off x="4092743" y="170887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1. Click on this icon to insert a new photo.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xmlns="" id="{8F222F02-A2DC-42E9-84D4-4ACEFEE70A4D}"/>
              </a:ext>
            </a:extLst>
          </p:cNvPr>
          <p:cNvSpPr/>
          <p:nvPr userDrawn="1"/>
        </p:nvSpPr>
        <p:spPr bwMode="gray">
          <a:xfrm>
            <a:off x="5501863" y="170887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2. Reset the slide.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xmlns="" id="{C15972D1-066C-49B6-94E5-4A7A0A3B2587}"/>
              </a:ext>
            </a:extLst>
          </p:cNvPr>
          <p:cNvSpPr/>
          <p:nvPr userDrawn="1"/>
        </p:nvSpPr>
        <p:spPr bwMode="gray">
          <a:xfrm>
            <a:off x="7261861" y="170887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3. Where necessary, change the section using the ‘Crop’ function.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xmlns="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:a16="http://schemas.microsoft.com/office/drawing/2014/main" xmlns="" id="{F01B0C4A-732E-4BC2-A2D7-A086E4E5403B}"/>
              </a:ext>
            </a:extLst>
          </p:cNvPr>
          <p:cNvSpPr/>
          <p:nvPr userDrawn="1"/>
        </p:nvSpPr>
        <p:spPr bwMode="gray">
          <a:xfrm>
            <a:off x="5369092" y="4886960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9" name="how">
            <a:extLst>
              <a:ext uri="{FF2B5EF4-FFF2-40B4-BE49-F238E27FC236}">
                <a16:creationId xmlns:a16="http://schemas.microsoft.com/office/drawing/2014/main" xmlns="" id="{B4432FF7-B852-4F03-B6BA-EEC7AD563D82}"/>
              </a:ext>
            </a:extLst>
          </p:cNvPr>
          <p:cNvSpPr txBox="1"/>
          <p:nvPr userDrawn="1"/>
        </p:nvSpPr>
        <p:spPr bwMode="gray">
          <a:xfrm>
            <a:off x="-2857397" y="237067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Click on image above transparent section.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Delete image by pressing the DEL key.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Click on small icon in centre of page.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Select photo.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Select ‘Home / Reset ’.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If required, edit the section under ‘Format/Crop ’.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xmlns="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02090" y="569807"/>
            <a:ext cx="281941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xmlns="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6" y="846875"/>
            <a:ext cx="8893865" cy="4040085"/>
          </a:xfrm>
          <a:prstGeom prst="rect">
            <a:avLst/>
          </a:prstGeom>
          <a:blipFill dpi="0" rotWithShape="1">
            <a:blip r:embed="rId6" cstate="print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  <a:br>
              <a:rPr lang="en-GB" dirty="0"/>
            </a:br>
            <a:r>
              <a:rPr lang="en-GB" dirty="0"/>
              <a:t>with background photo (interchangeable)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xmlns="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 bwMode="gray">
          <a:xfrm>
            <a:off x="7497023" y="1966807"/>
            <a:ext cx="1246909" cy="114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5857801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/free-form sel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>
            <a:extLst>
              <a:ext uri="{FF2B5EF4-FFF2-40B4-BE49-F238E27FC236}">
                <a16:creationId xmlns:a16="http://schemas.microsoft.com/office/drawing/2014/main" xmlns="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:a16="http://schemas.microsoft.com/office/drawing/2014/main" xmlns="" id="{F01B0C4A-732E-4BC2-A2D7-A086E4E5403B}"/>
              </a:ext>
            </a:extLst>
          </p:cNvPr>
          <p:cNvSpPr/>
          <p:nvPr userDrawn="1"/>
        </p:nvSpPr>
        <p:spPr bwMode="gray">
          <a:xfrm>
            <a:off x="5369092" y="4886960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xmlns="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6" y="165101"/>
            <a:ext cx="8893865" cy="4721860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xmlns="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02090" y="569807"/>
            <a:ext cx="281941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28" name="Headline">
            <a:extLst>
              <a:ext uri="{FF2B5EF4-FFF2-40B4-BE49-F238E27FC236}">
                <a16:creationId xmlns:a16="http://schemas.microsoft.com/office/drawing/2014/main" xmlns="" id="{813E0E27-07DF-4161-8BD6-EBA305CB5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6" y="846875"/>
            <a:ext cx="8893865" cy="404008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 for illustration/free-form selection</a:t>
            </a:r>
            <a:br>
              <a:rPr lang="en-GB" dirty="0"/>
            </a:br>
            <a:r>
              <a:rPr lang="en-GB" dirty="0"/>
              <a:t>with white background (interchangeable)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xmlns="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 bwMode="gray">
          <a:xfrm>
            <a:off x="7797503" y="1966807"/>
            <a:ext cx="1246909" cy="1147156"/>
          </a:xfrm>
          <a:prstGeom prst="rect">
            <a:avLst/>
          </a:prstGeom>
        </p:spPr>
      </p:pic>
      <p:sp>
        <p:nvSpPr>
          <p:cNvPr id="29" name="1.">
            <a:extLst>
              <a:ext uri="{FF2B5EF4-FFF2-40B4-BE49-F238E27FC236}">
                <a16:creationId xmlns:a16="http://schemas.microsoft.com/office/drawing/2014/main" xmlns="" id="{20B6CB06-5705-4A0C-80E4-F97390E0F331}"/>
              </a:ext>
            </a:extLst>
          </p:cNvPr>
          <p:cNvSpPr/>
          <p:nvPr userDrawn="1"/>
        </p:nvSpPr>
        <p:spPr bwMode="gray">
          <a:xfrm>
            <a:off x="4092743" y="170887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1. Click on this icon to insert a new photo.</a:t>
            </a:r>
          </a:p>
        </p:txBody>
      </p:sp>
      <p:sp>
        <p:nvSpPr>
          <p:cNvPr id="30" name="2.">
            <a:extLst>
              <a:ext uri="{FF2B5EF4-FFF2-40B4-BE49-F238E27FC236}">
                <a16:creationId xmlns:a16="http://schemas.microsoft.com/office/drawing/2014/main" xmlns="" id="{D84EBA1A-4DAD-4862-AA4E-9880DC7763BC}"/>
              </a:ext>
            </a:extLst>
          </p:cNvPr>
          <p:cNvSpPr/>
          <p:nvPr userDrawn="1"/>
        </p:nvSpPr>
        <p:spPr bwMode="gray">
          <a:xfrm>
            <a:off x="5501863" y="170887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2. Reset the slide.</a:t>
            </a:r>
          </a:p>
        </p:txBody>
      </p:sp>
      <p:sp>
        <p:nvSpPr>
          <p:cNvPr id="31" name="3.">
            <a:extLst>
              <a:ext uri="{FF2B5EF4-FFF2-40B4-BE49-F238E27FC236}">
                <a16:creationId xmlns:a16="http://schemas.microsoft.com/office/drawing/2014/main" xmlns="" id="{B2678BDE-5861-465F-B7A9-0C02CEA5146A}"/>
              </a:ext>
            </a:extLst>
          </p:cNvPr>
          <p:cNvSpPr/>
          <p:nvPr userDrawn="1"/>
        </p:nvSpPr>
        <p:spPr bwMode="gray">
          <a:xfrm>
            <a:off x="7261861" y="170887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3. Where necessary, change the section using the ‘Crop’ function.</a:t>
            </a:r>
          </a:p>
        </p:txBody>
      </p:sp>
      <p:sp>
        <p:nvSpPr>
          <p:cNvPr id="32" name="how">
            <a:extLst>
              <a:ext uri="{FF2B5EF4-FFF2-40B4-BE49-F238E27FC236}">
                <a16:creationId xmlns:a16="http://schemas.microsoft.com/office/drawing/2014/main" xmlns="" id="{DD9A8E2A-61F9-4B3C-9A2B-7F7E505F0D6A}"/>
              </a:ext>
            </a:extLst>
          </p:cNvPr>
          <p:cNvSpPr txBox="1"/>
          <p:nvPr userDrawn="1"/>
        </p:nvSpPr>
        <p:spPr bwMode="gray">
          <a:xfrm>
            <a:off x="-2857397" y="237067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Click on image above transparent section.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Delete image by pressing the DEL key.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Click on small icon in centre of page.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Select photo.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Select ‘Home / Reset ’.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If required, edit the section under ‘Format/Crop ’.</a:t>
            </a:r>
          </a:p>
        </p:txBody>
      </p:sp>
      <p:pic>
        <p:nvPicPr>
          <p:cNvPr id="23" name="Grafik 2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624386F1-94F3-4226-906F-12B82E9AA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/>
          <a:srcRect l="50418" r="36621"/>
          <a:stretch/>
        </p:blipFill>
        <p:spPr>
          <a:xfrm>
            <a:off x="7797502" y="1029491"/>
            <a:ext cx="387893" cy="787908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xmlns="" id="{105A1CD3-65ED-4979-8ED3-C6C6D69CA36F}"/>
              </a:ext>
            </a:extLst>
          </p:cNvPr>
          <p:cNvGrpSpPr/>
          <p:nvPr userDrawn="1"/>
        </p:nvGrpSpPr>
        <p:grpSpPr>
          <a:xfrm>
            <a:off x="5604595" y="1034676"/>
            <a:ext cx="1588101" cy="866995"/>
            <a:chOff x="5604594" y="1459908"/>
            <a:chExt cx="1588101" cy="650246"/>
          </a:xfrm>
        </p:grpSpPr>
        <p:pic>
          <p:nvPicPr>
            <p:cNvPr id="34" name="Grafik 3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xmlns="" id="{51D59DA1-E2B0-4CDB-A12E-01AA9A73E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xmlns="" id="{CA75C1DE-0310-44D2-BF9A-8AF0BB55C2BA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1350">
                <a:solidFill>
                  <a:srgbClr val="FFFFFF"/>
                </a:solidFill>
              </a:endParaRPr>
            </a:p>
          </p:txBody>
        </p:sp>
      </p:grpSp>
      <p:sp>
        <p:nvSpPr>
          <p:cNvPr id="36" name="Rechteck">
            <a:extLst>
              <a:ext uri="{FF2B5EF4-FFF2-40B4-BE49-F238E27FC236}">
                <a16:creationId xmlns:a16="http://schemas.microsoft.com/office/drawing/2014/main" xmlns="" id="{E6AB41C2-B97C-4B5B-B3A7-980B47D8BCA4}"/>
              </a:ext>
            </a:extLst>
          </p:cNvPr>
          <p:cNvSpPr/>
          <p:nvPr userDrawn="1"/>
        </p:nvSpPr>
        <p:spPr bwMode="gray">
          <a:xfrm>
            <a:off x="7829992" y="1279678"/>
            <a:ext cx="334720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028543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">
            <a:extLst>
              <a:ext uri="{FF2B5EF4-FFF2-40B4-BE49-F238E27FC236}">
                <a16:creationId xmlns:a16="http://schemas.microsoft.com/office/drawing/2014/main" xmlns="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xmlns="" id="{8C59F0BE-E094-4F6F-B663-07A571A19A62}"/>
              </a:ext>
            </a:extLst>
          </p:cNvPr>
          <p:cNvSpPr/>
          <p:nvPr userDrawn="1"/>
        </p:nvSpPr>
        <p:spPr bwMode="gray">
          <a:xfrm>
            <a:off x="5369092" y="4886960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9" y="2782264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Alternative title slide</a:t>
            </a:r>
            <a:br>
              <a:rPr lang="en-GB" dirty="0"/>
            </a:br>
            <a:r>
              <a:rPr lang="en-GB" dirty="0"/>
              <a:t>without photo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xmlns="" id="{1E0F1E1C-CA23-484C-B4BB-7C7FB71D6C86}"/>
              </a:ext>
            </a:extLst>
          </p:cNvPr>
          <p:cNvGrpSpPr/>
          <p:nvPr userDrawn="1"/>
        </p:nvGrpSpPr>
        <p:grpSpPr bwMode="gray">
          <a:xfrm>
            <a:off x="123136" y="165101"/>
            <a:ext cx="3783013" cy="1340924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xmlns="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4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xmlns="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xmlns="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70368302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xmlns="" id="{F0E6115A-0138-4831-8CBC-F3B86D466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3"/>
            <a:ext cx="7172684" cy="4660625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B452EF93-E523-4879-A016-E498F54384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B153431B-7D6D-4B55-A0DF-4377721478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7190EEF8-EC05-4B47-999A-57A36EBAB7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25765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Kette enthält.&#10;&#10;Automatisch generierte Beschreibung">
            <a:extLst>
              <a:ext uri="{FF2B5EF4-FFF2-40B4-BE49-F238E27FC236}">
                <a16:creationId xmlns:a16="http://schemas.microsoft.com/office/drawing/2014/main" xmlns="" id="{82995FEF-F44E-4720-98FA-B2AE557B1183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t="233" b="26747"/>
          <a:stretch/>
        </p:blipFill>
        <p:spPr bwMode="gray">
          <a:xfrm>
            <a:off x="123146" y="165103"/>
            <a:ext cx="8893865" cy="4721860"/>
          </a:xfrm>
          <a:prstGeom prst="rect">
            <a:avLst/>
          </a:prstGeom>
        </p:spPr>
      </p:pic>
      <p:pic>
        <p:nvPicPr>
          <p:cNvPr id="18" name="Grafik 17" descr="Ein Bild, das Säge enthält.&#10;&#10;Automatisch generierte Beschreibung">
            <a:extLst>
              <a:ext uri="{FF2B5EF4-FFF2-40B4-BE49-F238E27FC236}">
                <a16:creationId xmlns:a16="http://schemas.microsoft.com/office/drawing/2014/main" xmlns="" id="{57A5703D-6864-419D-AAFF-48396C4B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123135" y="846876"/>
            <a:ext cx="8895600" cy="4040085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59" y="2782273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  <a:br>
              <a:rPr lang="en-GB" dirty="0"/>
            </a:br>
            <a:r>
              <a:rPr lang="en-GB" dirty="0"/>
              <a:t>with colour GIZ key visual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52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This is the sub-line</a:t>
            </a:r>
          </a:p>
          <a:p>
            <a:pPr lvl="0"/>
            <a:r>
              <a:rPr lang="en-GB"/>
              <a:t>Project name | Date</a:t>
            </a:r>
            <a:endParaRPr lang="en-GB" dirty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xmlns="" id="{BB915B2F-F90E-4740-9ADA-291A0E63BD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xmlns="" id="{BD21318B-3022-42D5-AB5E-3CB62091D006}"/>
              </a:ext>
            </a:extLst>
          </p:cNvPr>
          <p:cNvSpPr/>
          <p:nvPr userDrawn="1"/>
        </p:nvSpPr>
        <p:spPr bwMode="gray">
          <a:xfrm>
            <a:off x="5369092" y="4886961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568287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xmlns="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5311118"/>
            <a:ext cx="2320828" cy="82263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xmlns="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xmlns="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xmlns="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xmlns="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platzhalter 7">
            <a:extLst>
              <a:ext uri="{FF2B5EF4-FFF2-40B4-BE49-F238E27FC236}">
                <a16:creationId xmlns:a16="http://schemas.microsoft.com/office/drawing/2014/main" xmlns="" id="{32E1886A-3475-4E66-B3BF-1AD48A203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3"/>
            <a:ext cx="7172684" cy="3746844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228600" marR="0" lvl="0" indent="-22860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/>
              <a:t>Click to add text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xmlns="" id="{E5D8E01E-F49F-4D57-89D4-E949623D1D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xmlns="" id="{BCF8D0CE-4095-4F50-924A-6E387AE4CF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xmlns="" id="{4509B031-4623-4B3A-8E75-E14CEB8CCF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03611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b/w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t="234" b="7466"/>
          <a:stretch/>
        </p:blipFill>
        <p:spPr bwMode="gray">
          <a:xfrm>
            <a:off x="123136" y="165100"/>
            <a:ext cx="8893865" cy="5968659"/>
          </a:xfrm>
          <a:prstGeom prst="rect">
            <a:avLst/>
          </a:prstGeom>
        </p:spPr>
      </p:pic>
      <p:pic>
        <p:nvPicPr>
          <p:cNvPr id="20" name="Grafik 19" descr="Ein Bild, das Säge enthält.&#10;&#10;Automatisch generierte Beschreibung">
            <a:extLst>
              <a:ext uri="{FF2B5EF4-FFF2-40B4-BE49-F238E27FC236}">
                <a16:creationId xmlns:a16="http://schemas.microsoft.com/office/drawing/2014/main" xmlns="" id="{BCF144E3-F322-4496-87EE-8035011D1A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123135" y="2093674"/>
            <a:ext cx="8895600" cy="4040085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4938863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9" y="4033216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start slide</a:t>
            </a:r>
            <a:br>
              <a:rPr lang="en-GB" dirty="0"/>
            </a:br>
            <a:r>
              <a:rPr lang="en-GB" dirty="0"/>
              <a:t>with b/w GIZ key visual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0DC1FF66-9C6A-433E-8553-8083512E96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EF569824-8B73-4A2E-B4EF-29A198DE52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540C7464-2E6B-420A-8943-567BDD6494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775524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xmlns="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6" y="165100"/>
            <a:ext cx="8893865" cy="5968659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reieck">
            <a:extLst>
              <a:ext uri="{FF2B5EF4-FFF2-40B4-BE49-F238E27FC236}">
                <a16:creationId xmlns:a16="http://schemas.microsoft.com/office/drawing/2014/main" xmlns="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02090" y="569807"/>
            <a:ext cx="281941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xmlns="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6" y="2093674"/>
            <a:ext cx="8893865" cy="4040085"/>
          </a:xfrm>
          <a:prstGeom prst="rect">
            <a:avLst/>
          </a:prstGeom>
          <a:blipFill dpi="0" rotWithShape="1">
            <a:blip r:embed="rId2" cstate="print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start slide</a:t>
            </a:r>
            <a:br>
              <a:rPr lang="en-GB" dirty="0"/>
            </a:br>
            <a:r>
              <a:rPr lang="en-GB" dirty="0"/>
              <a:t>with background photo (interchangeable)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xmlns="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7497023" y="1966807"/>
            <a:ext cx="1246909" cy="1147156"/>
          </a:xfrm>
          <a:prstGeom prst="rect">
            <a:avLst/>
          </a:prstGeom>
        </p:spPr>
      </p:pic>
      <p:sp>
        <p:nvSpPr>
          <p:cNvPr id="28" name="Subline">
            <a:extLst>
              <a:ext uri="{FF2B5EF4-FFF2-40B4-BE49-F238E27FC236}">
                <a16:creationId xmlns:a16="http://schemas.microsoft.com/office/drawing/2014/main" xmlns="" id="{6699B1E5-C447-4674-92BB-C2A1F3ADC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4938863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29" name="1.">
            <a:extLst>
              <a:ext uri="{FF2B5EF4-FFF2-40B4-BE49-F238E27FC236}">
                <a16:creationId xmlns:a16="http://schemas.microsoft.com/office/drawing/2014/main" xmlns="" id="{DF731E94-BC4E-4147-8280-79F13CCEF08B}"/>
              </a:ext>
            </a:extLst>
          </p:cNvPr>
          <p:cNvSpPr/>
          <p:nvPr userDrawn="1"/>
        </p:nvSpPr>
        <p:spPr bwMode="gray">
          <a:xfrm>
            <a:off x="4092743" y="170887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1. Click on this icon to insert a new photo.</a:t>
            </a:r>
          </a:p>
        </p:txBody>
      </p:sp>
      <p:sp>
        <p:nvSpPr>
          <p:cNvPr id="30" name="2.">
            <a:extLst>
              <a:ext uri="{FF2B5EF4-FFF2-40B4-BE49-F238E27FC236}">
                <a16:creationId xmlns:a16="http://schemas.microsoft.com/office/drawing/2014/main" xmlns="" id="{6B919EA4-50E9-46C9-AC5A-76AC20E25106}"/>
              </a:ext>
            </a:extLst>
          </p:cNvPr>
          <p:cNvSpPr/>
          <p:nvPr userDrawn="1"/>
        </p:nvSpPr>
        <p:spPr bwMode="gray">
          <a:xfrm>
            <a:off x="5501863" y="170887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2. Reset the slide.</a:t>
            </a:r>
          </a:p>
        </p:txBody>
      </p:sp>
      <p:sp>
        <p:nvSpPr>
          <p:cNvPr id="31" name="3.">
            <a:extLst>
              <a:ext uri="{FF2B5EF4-FFF2-40B4-BE49-F238E27FC236}">
                <a16:creationId xmlns:a16="http://schemas.microsoft.com/office/drawing/2014/main" xmlns="" id="{36FCB48E-A225-433E-9552-1EC05D2E90CB}"/>
              </a:ext>
            </a:extLst>
          </p:cNvPr>
          <p:cNvSpPr/>
          <p:nvPr userDrawn="1"/>
        </p:nvSpPr>
        <p:spPr bwMode="gray">
          <a:xfrm>
            <a:off x="7261861" y="170887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3. Where necessary, change the section using the ‘Crop’ function.</a:t>
            </a:r>
          </a:p>
        </p:txBody>
      </p:sp>
      <p:sp>
        <p:nvSpPr>
          <p:cNvPr id="32" name="how">
            <a:extLst>
              <a:ext uri="{FF2B5EF4-FFF2-40B4-BE49-F238E27FC236}">
                <a16:creationId xmlns:a16="http://schemas.microsoft.com/office/drawing/2014/main" xmlns="" id="{308DC210-80AE-4E96-8C9E-08E1D0F3C4B1}"/>
              </a:ext>
            </a:extLst>
          </p:cNvPr>
          <p:cNvSpPr txBox="1"/>
          <p:nvPr userDrawn="1"/>
        </p:nvSpPr>
        <p:spPr bwMode="gray">
          <a:xfrm>
            <a:off x="-2857397" y="237067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Click on image above transparent section.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Delete image by pressing the DEL key.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Click on small icon in centre of page.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Select photo.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Select ‘Home / Reset ’.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If required, edit the section under ‘Format/Crop ’.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ECA10962-7562-45EF-9BCC-CF8E4A8ECD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4EDF0250-D30F-4BC8-BDE1-DB1BD325237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xmlns="" id="{98F0E3FB-E27A-4457-B526-B2D2906906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  <p:pic>
        <p:nvPicPr>
          <p:cNvPr id="23" name="Grafik 2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AFC53F5D-C099-4AB8-BEA0-0C0599C54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/>
          <a:srcRect l="50418" r="36621"/>
          <a:stretch/>
        </p:blipFill>
        <p:spPr>
          <a:xfrm>
            <a:off x="7497547" y="1029491"/>
            <a:ext cx="387893" cy="787908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xmlns="" id="{71BF95A1-C507-454F-AD5B-C1AE17A76F07}"/>
              </a:ext>
            </a:extLst>
          </p:cNvPr>
          <p:cNvGrpSpPr/>
          <p:nvPr userDrawn="1"/>
        </p:nvGrpSpPr>
        <p:grpSpPr>
          <a:xfrm>
            <a:off x="5604595" y="1034676"/>
            <a:ext cx="1588101" cy="866995"/>
            <a:chOff x="5604594" y="1459908"/>
            <a:chExt cx="1588101" cy="650246"/>
          </a:xfrm>
        </p:grpSpPr>
        <p:pic>
          <p:nvPicPr>
            <p:cNvPr id="34" name="Grafik 3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xmlns="" id="{355A07BF-0F32-412A-AAD2-48911D07B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xmlns="" id="{B2564D52-B4AC-4D61-B46E-BE3CE7851C95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1350">
                <a:solidFill>
                  <a:srgbClr val="FFFFFF"/>
                </a:solidFill>
              </a:endParaRPr>
            </a:p>
          </p:txBody>
        </p:sp>
      </p:grpSp>
      <p:sp>
        <p:nvSpPr>
          <p:cNvPr id="36" name="Rechteck">
            <a:extLst>
              <a:ext uri="{FF2B5EF4-FFF2-40B4-BE49-F238E27FC236}">
                <a16:creationId xmlns:a16="http://schemas.microsoft.com/office/drawing/2014/main" xmlns="" id="{9A38222B-6179-4D47-87DD-F77D00C82A5F}"/>
              </a:ext>
            </a:extLst>
          </p:cNvPr>
          <p:cNvSpPr/>
          <p:nvPr userDrawn="1"/>
        </p:nvSpPr>
        <p:spPr bwMode="gray">
          <a:xfrm>
            <a:off x="7530036" y="1279678"/>
            <a:ext cx="334720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439715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3700611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9" y="2782264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start slide</a:t>
            </a:r>
            <a:br>
              <a:rPr lang="en-GB" dirty="0"/>
            </a:br>
            <a:r>
              <a:rPr lang="en-GB" dirty="0"/>
              <a:t>This may also have two lines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xmlns="" id="{1E0F1E1C-CA23-484C-B4BB-7C7FB71D6C86}"/>
              </a:ext>
            </a:extLst>
          </p:cNvPr>
          <p:cNvGrpSpPr/>
          <p:nvPr userDrawn="1"/>
        </p:nvGrpSpPr>
        <p:grpSpPr bwMode="gray">
          <a:xfrm>
            <a:off x="123136" y="165101"/>
            <a:ext cx="3783013" cy="1340924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xmlns="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xmlns="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xmlns="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D88D0E22-2017-4208-9ADC-47A2FAF1D43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F9F9B96F-E57D-429A-9EB5-D561A8B62E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5AA07C4F-927A-4ADF-8F4E-0E641F59E17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739860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b/w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t="234" b="7466"/>
          <a:stretch/>
        </p:blipFill>
        <p:spPr bwMode="gray">
          <a:xfrm>
            <a:off x="123136" y="165100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6" y="165100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800616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10132F28-06B2-4221-9B40-46373C4BF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41382050-2B79-493B-95AA-DBF7B834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DC291D8C-7803-47D0-8143-6798277D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78117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800616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E4858B5A-3D9C-44AE-ADA7-B7DF2E93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D743612B-9303-4BD1-8570-21C327D0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364C8BC3-F5EC-4CDC-BEF6-A683BD9D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017118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whit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800616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grpSp>
        <p:nvGrpSpPr>
          <p:cNvPr id="12" name="Key Visual">
            <a:extLst>
              <a:ext uri="{FF2B5EF4-FFF2-40B4-BE49-F238E27FC236}">
                <a16:creationId xmlns:a16="http://schemas.microsoft.com/office/drawing/2014/main" xmlns="" id="{D9D8699C-EAEE-4654-9DB5-5DBEA94DFD69}"/>
              </a:ext>
            </a:extLst>
          </p:cNvPr>
          <p:cNvGrpSpPr/>
          <p:nvPr userDrawn="1"/>
        </p:nvGrpSpPr>
        <p:grpSpPr bwMode="gray">
          <a:xfrm flipV="1">
            <a:off x="123135" y="4525210"/>
            <a:ext cx="4538033" cy="1608548"/>
            <a:chOff x="4846637" y="119557"/>
            <a:chExt cx="3783013" cy="10056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xmlns="" id="{57ACA972-95E7-4330-A959-68C656E58B90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EF93F907-303A-4592-848E-F1A7AFDDDD4A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xmlns="" id="{C8AAE6CE-CD01-4233-9E65-D495D92CF1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xmlns="" id="{1AAC9A52-2206-4D16-A752-9C733CC5CB7F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xmlns="" id="{8D075FE9-0EDA-4BE2-B2C1-22DF2B8842B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6" name="Key Visual">
            <a:extLst>
              <a:ext uri="{FF2B5EF4-FFF2-40B4-BE49-F238E27FC236}">
                <a16:creationId xmlns:a16="http://schemas.microsoft.com/office/drawing/2014/main" xmlns="" id="{C7D69FF2-A45A-405D-BC43-69B4E925551F}"/>
              </a:ext>
            </a:extLst>
          </p:cNvPr>
          <p:cNvGrpSpPr/>
          <p:nvPr userDrawn="1"/>
        </p:nvGrpSpPr>
        <p:grpSpPr bwMode="gray">
          <a:xfrm flipH="1">
            <a:off x="6701038" y="165100"/>
            <a:ext cx="2315963" cy="820915"/>
            <a:chOff x="4846637" y="119557"/>
            <a:chExt cx="3783013" cy="1005693"/>
          </a:xfrm>
        </p:grpSpPr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xmlns="" id="{67E195A5-1DB2-4051-897C-B5E84120B476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3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xmlns="" id="{9234AB9A-5088-479E-92C2-4F81972E1E55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xmlns="" id="{5FBB400A-FFCE-4E88-B1BF-846AC7A46F8E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xmlns="" id="{4A214495-DB26-435D-9164-4A350ECF007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xmlns="" id="{AD46CA09-12E7-4803-A8A0-CC8821A2FBF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1D7087B2-841C-4578-8D4C-FD96605E1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0812E5FB-AE5B-45DE-A139-9BF8C60A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5C4834F1-8AA0-4335-9A3C-58D35831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539065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xmlns="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6" y="165100"/>
            <a:ext cx="8893865" cy="5968659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eadline">
            <a:extLst>
              <a:ext uri="{FF2B5EF4-FFF2-40B4-BE49-F238E27FC236}">
                <a16:creationId xmlns:a16="http://schemas.microsoft.com/office/drawing/2014/main" xmlns="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6" y="2093674"/>
            <a:ext cx="8893865" cy="4040085"/>
          </a:xfrm>
          <a:prstGeom prst="rect">
            <a:avLst/>
          </a:prstGeom>
          <a:blipFill dpi="0" rotWithShape="1">
            <a:blip r:embed="rId2" cstate="print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900000" bIns="684000" anchor="b">
            <a:noAutofit/>
          </a:bodyPr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Intermediate slide, photo</a:t>
            </a:r>
            <a:br>
              <a:rPr lang="en-GB" dirty="0"/>
            </a:br>
            <a:r>
              <a:rPr lang="en-GB" dirty="0"/>
              <a:t>(interchangeable)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xmlns="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7497023" y="1966807"/>
            <a:ext cx="1246909" cy="1147156"/>
          </a:xfrm>
          <a:prstGeom prst="rect">
            <a:avLst/>
          </a:prstGeom>
        </p:spPr>
      </p:pic>
      <p:sp>
        <p:nvSpPr>
          <p:cNvPr id="28" name="1.">
            <a:extLst>
              <a:ext uri="{FF2B5EF4-FFF2-40B4-BE49-F238E27FC236}">
                <a16:creationId xmlns:a16="http://schemas.microsoft.com/office/drawing/2014/main" xmlns="" id="{0BCFDBF6-0C4F-4BA9-84EB-ED3466065719}"/>
              </a:ext>
            </a:extLst>
          </p:cNvPr>
          <p:cNvSpPr/>
          <p:nvPr userDrawn="1"/>
        </p:nvSpPr>
        <p:spPr bwMode="gray">
          <a:xfrm>
            <a:off x="4092743" y="170887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1. Click on this icon to insert a new photo.</a:t>
            </a:r>
          </a:p>
        </p:txBody>
      </p:sp>
      <p:sp>
        <p:nvSpPr>
          <p:cNvPr id="29" name="2.">
            <a:extLst>
              <a:ext uri="{FF2B5EF4-FFF2-40B4-BE49-F238E27FC236}">
                <a16:creationId xmlns:a16="http://schemas.microsoft.com/office/drawing/2014/main" xmlns="" id="{918BC469-7392-45B5-882F-1B971DBE17B2}"/>
              </a:ext>
            </a:extLst>
          </p:cNvPr>
          <p:cNvSpPr/>
          <p:nvPr userDrawn="1"/>
        </p:nvSpPr>
        <p:spPr bwMode="gray">
          <a:xfrm>
            <a:off x="5501863" y="170887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2. Reset the slide.</a:t>
            </a:r>
          </a:p>
        </p:txBody>
      </p:sp>
      <p:sp>
        <p:nvSpPr>
          <p:cNvPr id="30" name="3.">
            <a:extLst>
              <a:ext uri="{FF2B5EF4-FFF2-40B4-BE49-F238E27FC236}">
                <a16:creationId xmlns:a16="http://schemas.microsoft.com/office/drawing/2014/main" xmlns="" id="{431D4BE7-4DC0-4A8D-8A4E-899AB39C9BFA}"/>
              </a:ext>
            </a:extLst>
          </p:cNvPr>
          <p:cNvSpPr/>
          <p:nvPr userDrawn="1"/>
        </p:nvSpPr>
        <p:spPr bwMode="gray">
          <a:xfrm>
            <a:off x="7261861" y="170887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3. Where necessary, change the section using the ‘Crop’ function.</a:t>
            </a:r>
          </a:p>
        </p:txBody>
      </p:sp>
      <p:sp>
        <p:nvSpPr>
          <p:cNvPr id="31" name="how">
            <a:extLst>
              <a:ext uri="{FF2B5EF4-FFF2-40B4-BE49-F238E27FC236}">
                <a16:creationId xmlns:a16="http://schemas.microsoft.com/office/drawing/2014/main" xmlns="" id="{CFE17404-D559-410E-817A-BE37032A4EC8}"/>
              </a:ext>
            </a:extLst>
          </p:cNvPr>
          <p:cNvSpPr txBox="1"/>
          <p:nvPr userDrawn="1"/>
        </p:nvSpPr>
        <p:spPr bwMode="gray">
          <a:xfrm>
            <a:off x="-2857397" y="237067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Click on image above transparent section.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Delete image by pressing the DEL key.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Click on small icon in centre of page.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Select photo.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Select ‘Home / Reset ’.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If required, edit the section under ‘Format/Crop ’.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25D92098-BA3C-4707-8ABA-0C27A011DB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645C6D00-0E00-4289-836D-A87919E2F9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xmlns="" id="{C45153B9-0A46-4ECF-876F-E46153C49C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  <p:pic>
        <p:nvPicPr>
          <p:cNvPr id="19" name="Grafik 1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F90E96F9-8FB8-41D7-9257-7179FD053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/>
          <a:srcRect l="50418" r="36621"/>
          <a:stretch/>
        </p:blipFill>
        <p:spPr>
          <a:xfrm>
            <a:off x="7497547" y="1029491"/>
            <a:ext cx="387893" cy="787908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xmlns="" id="{67BCCCE2-341A-478B-A3EC-6046F8A5D497}"/>
              </a:ext>
            </a:extLst>
          </p:cNvPr>
          <p:cNvGrpSpPr/>
          <p:nvPr userDrawn="1"/>
        </p:nvGrpSpPr>
        <p:grpSpPr>
          <a:xfrm>
            <a:off x="5604595" y="1034676"/>
            <a:ext cx="1588101" cy="866995"/>
            <a:chOff x="5604594" y="1459908"/>
            <a:chExt cx="1588101" cy="650246"/>
          </a:xfrm>
        </p:grpSpPr>
        <p:pic>
          <p:nvPicPr>
            <p:cNvPr id="32" name="Grafik 31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xmlns="" id="{78A59224-4957-4C08-BE65-D8BD25A23E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xmlns="" id="{D3A98BB7-764F-4350-BD71-C6758C885B37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1350">
                <a:solidFill>
                  <a:srgbClr val="FFFFFF"/>
                </a:solidFill>
              </a:endParaRPr>
            </a:p>
          </p:txBody>
        </p:sp>
      </p:grpSp>
      <p:sp>
        <p:nvSpPr>
          <p:cNvPr id="34" name="Rechteck">
            <a:extLst>
              <a:ext uri="{FF2B5EF4-FFF2-40B4-BE49-F238E27FC236}">
                <a16:creationId xmlns:a16="http://schemas.microsoft.com/office/drawing/2014/main" xmlns="" id="{C2B577D0-C8DA-42B1-BF4C-EE3ACF0A05FC}"/>
              </a:ext>
            </a:extLst>
          </p:cNvPr>
          <p:cNvSpPr/>
          <p:nvPr userDrawn="1"/>
        </p:nvSpPr>
        <p:spPr bwMode="gray">
          <a:xfrm>
            <a:off x="7530036" y="1279678"/>
            <a:ext cx="334720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1883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3"/>
            <a:ext cx="7172684" cy="46606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9403C02B-EA48-4260-811D-43CCEC0F65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3572318F-C167-4A9B-9214-245E7E1B67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75A6A7C1-5347-4031-950E-FE89F744C1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0429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 with sub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xmlns="" id="{726EAD89-A3DC-4500-9071-F28C7DB87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52037"/>
            <a:ext cx="8567183" cy="360753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xmlns="" id="{7BDDDF81-EBEA-4C88-AA55-681A5710CA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9264" y="774701"/>
            <a:ext cx="8567737" cy="501651"/>
          </a:xfrm>
        </p:spPr>
        <p:txBody>
          <a:bodyPr vert="horz" lIns="0" tIns="0" rIns="72000" bIns="0" rtlCol="0" anchor="t">
            <a:noAutofit/>
          </a:bodyPr>
          <a:lstStyle>
            <a:lvl1pPr>
              <a:defRPr lang="de-DE" sz="1400" b="0" cap="none" baseline="0" smtClean="0"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GB"/>
              <a:t>Click to add sub-line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3"/>
            <a:ext cx="7172683" cy="46606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0B548EA6-0BD4-4DE9-880C-9051257B828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83E7CC3B-6035-4291-B04F-DE018A6C96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5D360B5D-15C8-4DDF-99B9-68062FEA37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07068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FF0DB5C6-9E74-4378-9827-68473EFA35F3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t="233" b="26747"/>
          <a:stretch/>
        </p:blipFill>
        <p:spPr bwMode="gray">
          <a:xfrm>
            <a:off x="123146" y="165100"/>
            <a:ext cx="8893865" cy="4721861"/>
          </a:xfrm>
          <a:prstGeom prst="rect">
            <a:avLst/>
          </a:prstGeom>
        </p:spPr>
      </p:pic>
      <p:pic>
        <p:nvPicPr>
          <p:cNvPr id="15" name="Grafik 14" descr="Ein Bild, das Säge enthält.&#10;&#10;Automatisch generierte Beschreibung">
            <a:extLst>
              <a:ext uri="{FF2B5EF4-FFF2-40B4-BE49-F238E27FC236}">
                <a16:creationId xmlns:a16="http://schemas.microsoft.com/office/drawing/2014/main" xmlns="" id="{31687CA2-4830-4EA3-B6BE-4D04E1B836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123135" y="846876"/>
            <a:ext cx="8895600" cy="4040085"/>
          </a:xfrm>
          <a:prstGeom prst="rect">
            <a:avLst/>
          </a:pr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xmlns="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xmlns="" id="{8C59F0BE-E094-4F6F-B663-07A571A19A62}"/>
              </a:ext>
            </a:extLst>
          </p:cNvPr>
          <p:cNvSpPr/>
          <p:nvPr userDrawn="1"/>
        </p:nvSpPr>
        <p:spPr bwMode="gray">
          <a:xfrm>
            <a:off x="5369092" y="4886961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52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59" y="2782273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  <a:br>
              <a:rPr lang="en-GB" dirty="0"/>
            </a:br>
            <a:r>
              <a:rPr lang="en-GB" dirty="0"/>
              <a:t>with b/w GIZ key visual</a:t>
            </a:r>
          </a:p>
        </p:txBody>
      </p:sp>
    </p:spTree>
    <p:extLst>
      <p:ext uri="{BB962C8B-B14F-4D97-AF65-F5344CB8AC3E}">
        <p14:creationId xmlns:p14="http://schemas.microsoft.com/office/powerpoint/2010/main" xmlns="" val="634587920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2"/>
            <a:ext cx="7172684" cy="378644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grpSp>
        <p:nvGrpSpPr>
          <p:cNvPr id="20" name="Key Visual">
            <a:extLst>
              <a:ext uri="{FF2B5EF4-FFF2-40B4-BE49-F238E27FC236}">
                <a16:creationId xmlns:a16="http://schemas.microsoft.com/office/drawing/2014/main" xmlns="" id="{BCBD8A78-7D69-4DFD-B354-CF36A84705CB}"/>
              </a:ext>
            </a:extLst>
          </p:cNvPr>
          <p:cNvGrpSpPr/>
          <p:nvPr userDrawn="1"/>
        </p:nvGrpSpPr>
        <p:grpSpPr bwMode="gray">
          <a:xfrm flipV="1">
            <a:off x="123135" y="5311118"/>
            <a:ext cx="2320828" cy="822639"/>
            <a:chOff x="4846637" y="119557"/>
            <a:chExt cx="3783013" cy="1005693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xmlns="" id="{E45BEDC0-179F-43C1-A606-AFD62A6A063E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xmlns="" id="{F6CCD5CC-5505-4485-9297-BB0A34EBB2F6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xmlns="" id="{18541086-C56A-406D-91E6-D3E933CF7BA3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xmlns="" id="{1B8A9566-A588-4E4A-8143-1CBDC9C30D67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xmlns="" id="{6FDDC1A6-3462-4813-8D80-9E642D6179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7312137B-7817-4520-A9FF-87A20B391A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0F93DA6A-ABDD-4D0F-AFE3-FF43762B7F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7905C91D-31F5-4E80-9F76-6D372B3A16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467969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3"/>
            <a:ext cx="4122182" cy="46606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856083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xmlns="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888468" y="1361293"/>
            <a:ext cx="4122182" cy="46606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F4E7BC60-DC17-4952-AA54-E728E1C62B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616123A0-A869-46F1-9E20-A4CCE7F665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39EFEB5C-119E-416E-84F6-79F25273C8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87500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2"/>
            <a:ext cx="4122182" cy="46606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12EA4DEB-4859-40BB-BA0A-9D4E262D70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FFE8A212-1664-4A14-896F-DC3AE0C13F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753C8D80-6BFD-4466-8E36-54C951F12D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7442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5" y="167506"/>
            <a:ext cx="3490261" cy="5966593"/>
          </a:xfrm>
          <a:solidFill>
            <a:schemeClr val="bg2"/>
          </a:solidFill>
        </p:spPr>
        <p:txBody>
          <a:bodyPr tIns="1440000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1"/>
            <a:ext cx="4839634" cy="477280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xmlns="" id="{7EA27159-D449-4E61-9234-12331EF25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4839634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6AF2015D-9762-47AA-9BD6-3FA6CCC0648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80DC7F6F-F5EA-41B6-BA59-091605C586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86AA5DDD-B7D2-44C4-84F6-785C251D3F3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961070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1 photo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5" y="167506"/>
            <a:ext cx="3490261" cy="5966593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1"/>
            <a:ext cx="4839634" cy="37999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xmlns="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5311118"/>
            <a:ext cx="2320828" cy="82263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xmlns="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xmlns="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xmlns="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22" name="Titel 1">
            <a:extLst>
              <a:ext uri="{FF2B5EF4-FFF2-40B4-BE49-F238E27FC236}">
                <a16:creationId xmlns:a16="http://schemas.microsoft.com/office/drawing/2014/main" xmlns="" id="{7204390B-3D37-494E-81FF-E1335F27C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4839634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5B9F79D6-321B-4922-9CB8-D52F509ACE0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CDD2BC95-CDE0-4C78-A9D8-EB3D9A577DF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xmlns="" id="{B96B41DE-2A1A-4BF8-A471-7AFD62750A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168986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5" y="167506"/>
            <a:ext cx="349026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1"/>
            <a:ext cx="4839634" cy="477280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xmlns="" id="{BD74B354-F270-4422-B8BC-EE20D478AA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28945" y="3273373"/>
            <a:ext cx="349026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xmlns="" id="{E5EE29FF-B139-4CD9-A32C-25A2CCBFB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4839635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E5771484-3E18-42CC-9FC0-9F82AA9D780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95F12524-47B7-4E4B-A82D-4A982EC622B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D1F91BAF-4218-480C-87A8-87D4B1CDDF8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517279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5" y="167506"/>
            <a:ext cx="349026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1"/>
            <a:ext cx="4839634" cy="37999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xmlns="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5311118"/>
            <a:ext cx="2320828" cy="82263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xmlns="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xmlns="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xmlns="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Bildplatzhalter 5">
            <a:extLst>
              <a:ext uri="{FF2B5EF4-FFF2-40B4-BE49-F238E27FC236}">
                <a16:creationId xmlns:a16="http://schemas.microsoft.com/office/drawing/2014/main" xmlns="" id="{BD74B354-F270-4422-B8BC-EE20D478AA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28945" y="3273373"/>
            <a:ext cx="349026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xmlns="" id="{0DB39AEE-4D7E-4227-8B8B-6259DA49F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4839634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5227D3D8-FEBD-4AD0-9F71-6844E987B7B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9EBC020C-FAD6-4991-9B68-DFC8496477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xmlns="" id="{2ED17441-C804-4576-8739-5227CF2486C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341999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,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xmlns="" id="{6AFC61C6-D36D-49CC-A15E-B4D2086BCD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728156" y="3259668"/>
            <a:ext cx="4288845" cy="2874091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xmlns="" id="{04CC61FD-96E9-460E-816E-FA8784109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23135" y="3259668"/>
            <a:ext cx="4288845" cy="2874091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9" y="1361293"/>
            <a:ext cx="3962161" cy="16663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856083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headline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xmlns="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055733" y="1361293"/>
            <a:ext cx="3954917" cy="16663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62043D58-AA3C-40BE-BEAB-11A19348439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xmlns="" id="{1195C9E7-AD30-401E-97F1-ECD1F6426F9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xmlns="" id="{3D02F96E-9198-496A-A4B1-6804F455A1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83500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3 photos,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xmlns="" id="{6AFC61C6-D36D-49CC-A15E-B4D2086BCD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140868" y="3992957"/>
            <a:ext cx="28584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xmlns="" id="{04CC61FD-96E9-460E-816E-FA8784109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23135" y="3992957"/>
            <a:ext cx="28584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9" y="1361293"/>
            <a:ext cx="2531717" cy="23588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856083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xmlns="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467552" y="1361293"/>
            <a:ext cx="2531717" cy="23588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xmlns="" id="{AB38192C-6783-4C98-AB15-3A38EFFC1B0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58600" y="3992957"/>
            <a:ext cx="28584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xmlns="" id="{DED8696E-3F6E-4312-8474-D7B6C988FD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5285" y="1361293"/>
            <a:ext cx="2531717" cy="23588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EF501F9B-7E1C-4D10-BFA8-F160A61CBB4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xmlns="" id="{4AC48705-A504-41C9-A7C4-A310E36C3CF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xmlns="" id="{A0DBE614-6EA1-4B61-BE6D-D779C0E5AD8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08205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0375" y="4150517"/>
            <a:ext cx="2645076" cy="1983583"/>
          </a:xfrm>
          <a:solidFill>
            <a:schemeClr val="bg2"/>
          </a:solidFill>
        </p:spPr>
        <p:txBody>
          <a:bodyPr vert="horz" lIns="36000" tIns="1152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2FE0F192-365F-4B9B-9AE5-A8DCD077B27C}"/>
              </a:ext>
            </a:extLst>
          </p:cNvPr>
          <p:cNvSpPr/>
          <p:nvPr userDrawn="1"/>
        </p:nvSpPr>
        <p:spPr bwMode="gray">
          <a:xfrm>
            <a:off x="460374" y="1294229"/>
            <a:ext cx="2644776" cy="18534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 dirty="0" err="1">
              <a:solidFill>
                <a:srgbClr val="FFFFFF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FD20B6CE-6FB5-47BE-ACA3-1FADB18A5F9F}"/>
              </a:ext>
            </a:extLst>
          </p:cNvPr>
          <p:cNvSpPr/>
          <p:nvPr userDrawn="1"/>
        </p:nvSpPr>
        <p:spPr bwMode="gray">
          <a:xfrm>
            <a:off x="460374" y="3228948"/>
            <a:ext cx="2644776" cy="8458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 dirty="0" err="1">
              <a:solidFill>
                <a:srgbClr val="FFFFFF"/>
              </a:solidFill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0374" y="3223373"/>
            <a:ext cx="2644776" cy="282675"/>
          </a:xfrm>
          <a:noFill/>
        </p:spPr>
        <p:txBody>
          <a:bodyPr vert="horz" lIns="72000" tIns="36000" rIns="72000" bIns="36000" rtlCol="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000" b="1" baseline="0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en-GB" dirty="0"/>
            </a:lvl3pPr>
          </a:lstStyle>
          <a:p>
            <a:r>
              <a:rPr lang="en-GB" dirty="0"/>
              <a:t>Name of partner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xmlns="" id="{E5EE29FF-B139-4CD9-A32C-25A2CCBFB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4839635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Project text slide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xmlns="" id="{40AE37FF-8E79-4DC2-894F-409F5F1424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0374" y="3532554"/>
            <a:ext cx="2644776" cy="525937"/>
          </a:xfrm>
          <a:noFill/>
        </p:spPr>
        <p:txBody>
          <a:bodyPr lIns="72000" anchor="t"/>
          <a:lstStyle>
            <a:lvl1pPr>
              <a:lnSpc>
                <a:spcPct val="100000"/>
              </a:lnSpc>
              <a:spcBef>
                <a:spcPts val="0"/>
              </a:spcBef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MM/YYYY – MM/YYYY</a:t>
            </a:r>
            <a:br>
              <a:rPr lang="en-GB" dirty="0"/>
            </a:br>
            <a:r>
              <a:rPr lang="en-GB" dirty="0"/>
              <a:t>Volume: EUR 00 million</a:t>
            </a:r>
            <a:br>
              <a:rPr lang="en-GB" dirty="0"/>
            </a:br>
            <a:r>
              <a:rPr lang="en-GB" dirty="0"/>
              <a:t>Public contribution: EUR 000,000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xmlns="" id="{133FB7B2-F1B0-4BE4-A9A1-2AA5AD68EB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60374" y="1295081"/>
            <a:ext cx="2644776" cy="362396"/>
          </a:xfrm>
          <a:noFill/>
        </p:spPr>
        <p:txBody>
          <a:bodyPr lIns="72000" tIns="36000" bIns="36000" anchor="ctr"/>
          <a:lstStyle>
            <a:lvl1pPr>
              <a:defRPr sz="11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Name of country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xmlns="" id="{50874649-3395-4A9D-A057-03A867415B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60374" y="1657477"/>
            <a:ext cx="2644776" cy="1490155"/>
          </a:xfrm>
          <a:noFill/>
        </p:spPr>
        <p:txBody>
          <a:bodyPr lIns="72000" tIns="0" bIns="36000" anchor="t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Text containing the name of the country.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47B8F238-9E4D-4367-BF20-CAA4F4E82F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10597" y="1361017"/>
            <a:ext cx="5717516" cy="47730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A7C48950-E750-4312-A454-A82F556734D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xmlns="" id="{16784B76-6A40-447C-A5C8-AA9E24FA612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BA7D98D1-5D4C-4CA4-ACFE-BE4E7462CAA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30220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8B5BB38C-C268-430A-95D0-A4989E9A6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50418" r="36621"/>
          <a:stretch/>
        </p:blipFill>
        <p:spPr>
          <a:xfrm>
            <a:off x="7497557" y="1029491"/>
            <a:ext cx="387893" cy="787908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xmlns="" id="{2033EF87-771C-4B92-ADFE-7B13B36298B2}"/>
              </a:ext>
            </a:extLst>
          </p:cNvPr>
          <p:cNvGrpSpPr/>
          <p:nvPr userDrawn="1"/>
        </p:nvGrpSpPr>
        <p:grpSpPr>
          <a:xfrm>
            <a:off x="5604605" y="1034677"/>
            <a:ext cx="1588101" cy="866995"/>
            <a:chOff x="5604594" y="1459908"/>
            <a:chExt cx="1588101" cy="650246"/>
          </a:xfrm>
        </p:grpSpPr>
        <p:pic>
          <p:nvPicPr>
            <p:cNvPr id="4" name="Grafik 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xmlns="" id="{819D2676-9436-4032-BE32-30435B740A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xmlns="" id="{F4035884-6A0A-4E92-9DBD-74348932C0B3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135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hteck">
            <a:extLst>
              <a:ext uri="{FF2B5EF4-FFF2-40B4-BE49-F238E27FC236}">
                <a16:creationId xmlns:a16="http://schemas.microsoft.com/office/drawing/2014/main" xmlns="" id="{F2E38B50-980D-47A1-BF50-09C022DE3178}"/>
              </a:ext>
            </a:extLst>
          </p:cNvPr>
          <p:cNvSpPr/>
          <p:nvPr userDrawn="1"/>
        </p:nvSpPr>
        <p:spPr bwMode="gray">
          <a:xfrm>
            <a:off x="7530036" y="1279685"/>
            <a:ext cx="334720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xmlns="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46" y="165103"/>
            <a:ext cx="8893865" cy="4721860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xmlns="" id="{6C4143CA-4DB1-41D8-8702-2CD00961FDB5}"/>
              </a:ext>
            </a:extLst>
          </p:cNvPr>
          <p:cNvSpPr/>
          <p:nvPr userDrawn="1"/>
        </p:nvSpPr>
        <p:spPr bwMode="gray">
          <a:xfrm>
            <a:off x="4092753" y="170894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1. Click on this icon to insert a new photo.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xmlns="" id="{8F222F02-A2DC-42E9-84D4-4ACEFEE70A4D}"/>
              </a:ext>
            </a:extLst>
          </p:cNvPr>
          <p:cNvSpPr/>
          <p:nvPr userDrawn="1"/>
        </p:nvSpPr>
        <p:spPr bwMode="gray">
          <a:xfrm>
            <a:off x="5501873" y="170887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2. Reset the slide.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xmlns="" id="{C15972D1-066C-49B6-94E5-4A7A0A3B2587}"/>
              </a:ext>
            </a:extLst>
          </p:cNvPr>
          <p:cNvSpPr/>
          <p:nvPr userDrawn="1"/>
        </p:nvSpPr>
        <p:spPr bwMode="gray">
          <a:xfrm>
            <a:off x="7261861" y="170894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3. Where necessary, change the section using the ‘Crop’ function.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xmlns="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:a16="http://schemas.microsoft.com/office/drawing/2014/main" xmlns="" id="{F01B0C4A-732E-4BC2-A2D7-A086E4E5403B}"/>
              </a:ext>
            </a:extLst>
          </p:cNvPr>
          <p:cNvSpPr/>
          <p:nvPr userDrawn="1"/>
        </p:nvSpPr>
        <p:spPr bwMode="gray">
          <a:xfrm>
            <a:off x="5369092" y="4886961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9" name="how">
            <a:extLst>
              <a:ext uri="{FF2B5EF4-FFF2-40B4-BE49-F238E27FC236}">
                <a16:creationId xmlns:a16="http://schemas.microsoft.com/office/drawing/2014/main" xmlns="" id="{B4432FF7-B852-4F03-B6BA-EEC7AD563D82}"/>
              </a:ext>
            </a:extLst>
          </p:cNvPr>
          <p:cNvSpPr txBox="1"/>
          <p:nvPr userDrawn="1"/>
        </p:nvSpPr>
        <p:spPr bwMode="gray">
          <a:xfrm>
            <a:off x="-2857397" y="237067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Click on image above transparent section.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Delete image by pressing the DEL key.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Click on small icon in centre of page.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Select photo.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Select ‘Home / Reset ’.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If required, edit the section under ‘Format/Crop ’.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xmlns="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02090" y="569807"/>
            <a:ext cx="281941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xmlns="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46" y="846876"/>
            <a:ext cx="8893865" cy="4040085"/>
          </a:xfrm>
          <a:prstGeom prst="rect">
            <a:avLst/>
          </a:prstGeom>
          <a:blipFill dpi="0" rotWithShape="1">
            <a:blip r:embed="rId6" cstate="print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  <a:br>
              <a:rPr lang="en-GB" dirty="0"/>
            </a:br>
            <a:r>
              <a:rPr lang="en-GB" dirty="0"/>
              <a:t>with background photo (interchangeable)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52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xmlns="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 bwMode="gray">
          <a:xfrm>
            <a:off x="7497033" y="1966807"/>
            <a:ext cx="1246909" cy="114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7313552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t="234" b="7466"/>
          <a:stretch/>
        </p:blipFill>
        <p:spPr bwMode="gray">
          <a:xfrm>
            <a:off x="123136" y="165100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6" y="165100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xmlns="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8342492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xmlns="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0285" y="2760959"/>
            <a:ext cx="3369561" cy="13667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givenname.familyname@giz.de 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xmlns="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140285" y="1857148"/>
            <a:ext cx="3369561" cy="23503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xmlns="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140285" y="2181304"/>
            <a:ext cx="3369561" cy="23503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xmlns="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7" y="1857148"/>
            <a:ext cx="1468079" cy="227052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xmlns="" id="{A45E5920-77D2-4E1E-832E-8A215D8A1078}"/>
              </a:ext>
            </a:extLst>
          </p:cNvPr>
          <p:cNvSpPr txBox="1"/>
          <p:nvPr userDrawn="1"/>
        </p:nvSpPr>
        <p:spPr bwMode="gray">
          <a:xfrm>
            <a:off x="784637" y="54035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www.giz.de</a:t>
            </a:r>
          </a:p>
        </p:txBody>
      </p:sp>
      <p:pic>
        <p:nvPicPr>
          <p:cNvPr id="38" name="Grafik 37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195D3B85-8F61-41B8-939D-6F7806BB04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2273484" y="5442594"/>
            <a:ext cx="290728" cy="31527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xmlns="" id="{E3F751BB-E4FA-4732-80BD-F94670E22B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 bwMode="gray">
          <a:xfrm>
            <a:off x="4961178" y="5408250"/>
            <a:ext cx="234516" cy="312685"/>
          </a:xfrm>
          <a:prstGeom prst="rect">
            <a:avLst/>
          </a:prstGeom>
        </p:spPr>
      </p:pic>
      <p:grpSp>
        <p:nvGrpSpPr>
          <p:cNvPr id="40" name="Gruppieren 39">
            <a:extLst>
              <a:ext uri="{FF2B5EF4-FFF2-40B4-BE49-F238E27FC236}">
                <a16:creationId xmlns:a16="http://schemas.microsoft.com/office/drawing/2014/main" xmlns="" id="{58EDDA33-F3A1-4081-87DD-3B5C06FD4DD3}"/>
              </a:ext>
            </a:extLst>
          </p:cNvPr>
          <p:cNvGrpSpPr/>
          <p:nvPr userDrawn="1"/>
        </p:nvGrpSpPr>
        <p:grpSpPr bwMode="gray">
          <a:xfrm>
            <a:off x="444492" y="5372336"/>
            <a:ext cx="262622" cy="396344"/>
            <a:chOff x="4933951" y="-41275"/>
            <a:chExt cx="2130425" cy="2411413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xmlns="" id="{29CE574A-E366-49FD-9460-14AADB765FE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xmlns="" id="{38A2A830-AF34-4C5B-87EB-D628018EE3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xmlns="" id="{EF5B3A25-E6A5-43A3-AFD2-A4D64B803FEB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xmlns="" id="{456DF07A-687E-4C5E-A327-5581E21105C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xmlns="" id="{A1EFA999-3BA8-4B1E-B6F4-0A44A111E24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</p:grpSp>
      <p:sp>
        <p:nvSpPr>
          <p:cNvPr id="46" name="TextBox 7">
            <a:extLst>
              <a:ext uri="{FF2B5EF4-FFF2-40B4-BE49-F238E27FC236}">
                <a16:creationId xmlns:a16="http://schemas.microsoft.com/office/drawing/2014/main" xmlns="" id="{AB1D21B3-5EA8-4583-8B39-5C5D45B4127F}"/>
              </a:ext>
            </a:extLst>
          </p:cNvPr>
          <p:cNvSpPr txBox="1"/>
          <p:nvPr userDrawn="1"/>
        </p:nvSpPr>
        <p:spPr bwMode="gray">
          <a:xfrm>
            <a:off x="2622199" y="54035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https://twitter.com/giz_gmbh</a:t>
            </a:r>
          </a:p>
        </p:txBody>
      </p:sp>
      <p:sp>
        <p:nvSpPr>
          <p:cNvPr id="47" name="TextBox 7">
            <a:extLst>
              <a:ext uri="{FF2B5EF4-FFF2-40B4-BE49-F238E27FC236}">
                <a16:creationId xmlns:a16="http://schemas.microsoft.com/office/drawing/2014/main" xmlns="" id="{143F2906-482C-48A6-8D87-67C6BCEBAF88}"/>
              </a:ext>
            </a:extLst>
          </p:cNvPr>
          <p:cNvSpPr txBox="1"/>
          <p:nvPr userDrawn="1"/>
        </p:nvSpPr>
        <p:spPr bwMode="gray">
          <a:xfrm>
            <a:off x="5253681" y="54035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https://www.facebook.com/gizprofile/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9391187D-9F65-4A30-8974-4A449DE89BF0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36C4DFAD-A99C-4092-9FAE-D03CBD68A1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C8F52293-BD85-4DFE-A73D-98ECA199365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295820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t="234" b="7466"/>
          <a:stretch/>
        </p:blipFill>
        <p:spPr bwMode="gray">
          <a:xfrm>
            <a:off x="123136" y="165100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6" y="165100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xmlns="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7" y="54035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2273484" y="5442594"/>
            <a:ext cx="290728" cy="31527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xmlns="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 bwMode="gray">
          <a:xfrm>
            <a:off x="4961178" y="5408250"/>
            <a:ext cx="234516" cy="312685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xmlns="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5372336"/>
            <a:ext cx="262622" cy="396344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xmlns="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xmlns="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xmlns="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xmlns="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xmlns="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54035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xmlns="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54035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https://www.facebook.com/gizprofile/</a:t>
            </a:r>
          </a:p>
        </p:txBody>
      </p:sp>
      <p:sp>
        <p:nvSpPr>
          <p:cNvPr id="31" name="Textplatzhalter 16">
            <a:extLst>
              <a:ext uri="{FF2B5EF4-FFF2-40B4-BE49-F238E27FC236}">
                <a16:creationId xmlns:a16="http://schemas.microsoft.com/office/drawing/2014/main" xmlns="" id="{99BAFDF9-B477-4EAA-888B-B283B996F1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959063" y="2760959"/>
            <a:ext cx="2570185" cy="8016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xmlns="" id="{45476593-F938-4100-B13C-38D8379BF2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959063" y="1857148"/>
            <a:ext cx="2570185" cy="23503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33" name="Textplatzhalter 30">
            <a:extLst>
              <a:ext uri="{FF2B5EF4-FFF2-40B4-BE49-F238E27FC236}">
                <a16:creationId xmlns:a16="http://schemas.microsoft.com/office/drawing/2014/main" xmlns="" id="{01D00CFF-DFE3-4530-913B-A705839610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959063" y="2181304"/>
            <a:ext cx="2570185" cy="23503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4" name="Bildplatzhalter 6">
            <a:extLst>
              <a:ext uri="{FF2B5EF4-FFF2-40B4-BE49-F238E27FC236}">
                <a16:creationId xmlns:a16="http://schemas.microsoft.com/office/drawing/2014/main" xmlns="" id="{E73BDD7E-D6A6-482B-9D61-5276F4F4997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9" y="1857149"/>
            <a:ext cx="1342015" cy="207555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53" name="Textplatzhalter 16">
            <a:extLst>
              <a:ext uri="{FF2B5EF4-FFF2-40B4-BE49-F238E27FC236}">
                <a16:creationId xmlns:a16="http://schemas.microsoft.com/office/drawing/2014/main" xmlns="" id="{D4C3F840-A666-4D4F-B080-E849549C17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42653" y="2760959"/>
            <a:ext cx="2671574" cy="8016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givenname.familyname@giz.de 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54" name="Textplatzhalter 29">
            <a:extLst>
              <a:ext uri="{FF2B5EF4-FFF2-40B4-BE49-F238E27FC236}">
                <a16:creationId xmlns:a16="http://schemas.microsoft.com/office/drawing/2014/main" xmlns="" id="{1183BB15-4C0C-49C5-B0B2-4418E3FD55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242653" y="1857148"/>
            <a:ext cx="2671574" cy="23503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55" name="Textplatzhalter 30">
            <a:extLst>
              <a:ext uri="{FF2B5EF4-FFF2-40B4-BE49-F238E27FC236}">
                <a16:creationId xmlns:a16="http://schemas.microsoft.com/office/drawing/2014/main" xmlns="" id="{0C6CA511-61C0-47B0-A071-DE19417241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242653" y="2181304"/>
            <a:ext cx="2671574" cy="23503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56" name="Bildplatzhalter 6">
            <a:extLst>
              <a:ext uri="{FF2B5EF4-FFF2-40B4-BE49-F238E27FC236}">
                <a16:creationId xmlns:a16="http://schemas.microsoft.com/office/drawing/2014/main" xmlns="" id="{B0EA41BA-7C5A-4545-A1DA-71964B045D1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4733409" y="1857149"/>
            <a:ext cx="1342015" cy="207555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xmlns="" id="{2DD72F4F-E3F2-49DC-BBAE-681D615ED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84644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0986030D-586C-4CC7-A485-8B94480B0077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3EBD3BE4-6430-4C29-8496-67F818CF60B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79D4F2A6-2371-4DC2-B09B-12DDA2F8FC2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391815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t="234" b="7466"/>
          <a:stretch/>
        </p:blipFill>
        <p:spPr bwMode="gray">
          <a:xfrm>
            <a:off x="123136" y="165100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33352" y="165100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xmlns="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856083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xmlns="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9817" y="3965951"/>
            <a:ext cx="2608495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xmlns="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49817" y="3345197"/>
            <a:ext cx="2608495" cy="235035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xmlns="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9817" y="3581825"/>
            <a:ext cx="2608495" cy="23503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xmlns="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8" y="1569543"/>
            <a:ext cx="101658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xmlns="" id="{A3959264-4C48-474A-BB44-B8C103D1F2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348458" y="3965951"/>
            <a:ext cx="2608495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24" name="Textplatzhalter 29">
            <a:extLst>
              <a:ext uri="{FF2B5EF4-FFF2-40B4-BE49-F238E27FC236}">
                <a16:creationId xmlns:a16="http://schemas.microsoft.com/office/drawing/2014/main" xmlns="" id="{37C5BE72-A50D-4E1F-A698-7239B19ED5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348458" y="3345197"/>
            <a:ext cx="2608495" cy="235035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25" name="Textplatzhalter 30">
            <a:extLst>
              <a:ext uri="{FF2B5EF4-FFF2-40B4-BE49-F238E27FC236}">
                <a16:creationId xmlns:a16="http://schemas.microsoft.com/office/drawing/2014/main" xmlns="" id="{BBC5F177-59CC-4E2C-8920-EF6014FA21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348458" y="3581825"/>
            <a:ext cx="2608495" cy="23503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6" name="Bildplatzhalter 6">
            <a:extLst>
              <a:ext uri="{FF2B5EF4-FFF2-40B4-BE49-F238E27FC236}">
                <a16:creationId xmlns:a16="http://schemas.microsoft.com/office/drawing/2014/main" xmlns="" id="{BB2B85DB-7C09-47DD-8B78-3BE26DF173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3348459" y="1569543"/>
            <a:ext cx="101658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600" dirty="0">
                <a:solidFill>
                  <a:schemeClr val="tx2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Photo</a:t>
            </a:r>
          </a:p>
        </p:txBody>
      </p:sp>
      <p:sp>
        <p:nvSpPr>
          <p:cNvPr id="37" name="Textplatzhalter 16">
            <a:extLst>
              <a:ext uri="{FF2B5EF4-FFF2-40B4-BE49-F238E27FC236}">
                <a16:creationId xmlns:a16="http://schemas.microsoft.com/office/drawing/2014/main" xmlns="" id="{C376165A-CE76-4372-91C7-F6C54DEAFE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247099" y="3965951"/>
            <a:ext cx="2608495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38" name="Textplatzhalter 29">
            <a:extLst>
              <a:ext uri="{FF2B5EF4-FFF2-40B4-BE49-F238E27FC236}">
                <a16:creationId xmlns:a16="http://schemas.microsoft.com/office/drawing/2014/main" xmlns="" id="{12DC0B08-9C2F-4A20-8D25-AB673DE13D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247099" y="3345197"/>
            <a:ext cx="2608495" cy="235035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39" name="Textplatzhalter 30">
            <a:extLst>
              <a:ext uri="{FF2B5EF4-FFF2-40B4-BE49-F238E27FC236}">
                <a16:creationId xmlns:a16="http://schemas.microsoft.com/office/drawing/2014/main" xmlns="" id="{7DB1B252-5879-4206-BDF8-0A22178C04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247099" y="3581825"/>
            <a:ext cx="2608495" cy="23503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40" name="Bildplatzhalter 6">
            <a:extLst>
              <a:ext uri="{FF2B5EF4-FFF2-40B4-BE49-F238E27FC236}">
                <a16:creationId xmlns:a16="http://schemas.microsoft.com/office/drawing/2014/main" xmlns="" id="{DD64FA03-A54F-412F-96FC-EE4E88E5DD5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6247100" y="1569543"/>
            <a:ext cx="101658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xmlns="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7" y="54035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2273484" y="5442594"/>
            <a:ext cx="290728" cy="31527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xmlns="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 bwMode="gray">
          <a:xfrm>
            <a:off x="4961178" y="5408250"/>
            <a:ext cx="234516" cy="312685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xmlns="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5372336"/>
            <a:ext cx="262622" cy="396344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xmlns="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xmlns="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xmlns="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xmlns="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xmlns="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54035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xmlns="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54035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https://www.facebook.com/gizprofile/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21D138DF-0689-42A1-BBDF-4599B8C4F19A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B48531D5-774B-43B2-BF9F-942049A2E308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B567733F-77B6-4DB6-99E1-00F2DD5496B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463085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headline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AE92EAB6-E800-4824-9AA6-CF3265D2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8C747616-D15A-4B76-A750-E3C2CAED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E01D67F9-3FD2-4133-A359-8B5B0987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88451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xmlns="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5311118"/>
            <a:ext cx="2320828" cy="82263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xmlns="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xmlns="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xmlns="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xmlns="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xmlns="" id="{947CAD9D-1855-4034-B38A-24703C6C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xmlns="" id="{5310A70C-D8B8-42A6-B5C9-447FBE8E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xmlns="" id="{66669E51-E04F-47E9-8734-AABE57CE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28760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atio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xmlns="" id="{790F769E-F4C9-44EF-9773-070A28E48E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49818" y="431341"/>
            <a:ext cx="4324497" cy="430887"/>
          </a:xfr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for publication details:</a:t>
            </a:r>
            <a:b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adapt/delete placeholder texts (project/programme name, address, email, etc.) as required.</a:t>
            </a:r>
            <a:b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 the placeholder for the cooperation partner if it is not appropriate.</a:t>
            </a:r>
            <a:b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(This note is not visible in presentation mode and will also not be printed.)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8EF3C373-F3E5-423E-B3C3-C5E1BD203F77}"/>
              </a:ext>
            </a:extLst>
          </p:cNvPr>
          <p:cNvSpPr/>
          <p:nvPr userDrawn="1"/>
        </p:nvSpPr>
        <p:spPr bwMode="gray">
          <a:xfrm>
            <a:off x="450496" y="1475895"/>
            <a:ext cx="3214511" cy="1277273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>
              <a:defRPr/>
            </a:pPr>
            <a:r>
              <a:rPr lang="en-US" sz="800" kern="0" dirty="0">
                <a:solidFill>
                  <a:prstClr val="black"/>
                </a:solidFill>
              </a:rPr>
              <a:t>As a federally owned enterprise, GIZ supports the German Government in achieving its objectives in the field of international cooperation for sustainable development.</a:t>
            </a:r>
          </a:p>
          <a:p>
            <a:pPr>
              <a:defRPr/>
            </a:pPr>
            <a:r>
              <a:rPr lang="en-US" sz="800" kern="0" dirty="0">
                <a:solidFill>
                  <a:prstClr val="black"/>
                </a:solidFill>
              </a:rPr>
              <a:t/>
            </a:r>
            <a:br>
              <a:rPr lang="en-US" sz="800" kern="0" dirty="0">
                <a:solidFill>
                  <a:prstClr val="black"/>
                </a:solidFill>
              </a:rPr>
            </a:br>
            <a:r>
              <a:rPr lang="de-DE" sz="800" b="1" kern="0" dirty="0" err="1">
                <a:solidFill>
                  <a:prstClr val="black"/>
                </a:solidFill>
              </a:rPr>
              <a:t>Published</a:t>
            </a:r>
            <a:r>
              <a:rPr lang="de-DE" sz="800" b="1" kern="0" dirty="0">
                <a:solidFill>
                  <a:prstClr val="black"/>
                </a:solidFill>
              </a:rPr>
              <a:t> </a:t>
            </a:r>
            <a:r>
              <a:rPr lang="de-DE" sz="800" b="1" kern="0" dirty="0" err="1">
                <a:solidFill>
                  <a:prstClr val="black"/>
                </a:solidFill>
              </a:rPr>
              <a:t>by</a:t>
            </a:r>
            <a:r>
              <a:rPr lang="de-DE" sz="800" b="1" kern="0" dirty="0">
                <a:solidFill>
                  <a:prstClr val="black"/>
                </a:solidFill>
              </a:rPr>
              <a:t>:</a:t>
            </a:r>
          </a:p>
          <a:p>
            <a:pPr>
              <a:defRPr/>
            </a:pPr>
            <a:r>
              <a:rPr lang="de-DE" sz="800" kern="0" dirty="0">
                <a:solidFill>
                  <a:prstClr val="black"/>
                </a:solidFill>
              </a:rPr>
              <a:t>Deutsche Gesellschaft </a:t>
            </a:r>
            <a:r>
              <a:rPr lang="de-DE" sz="800" kern="0" dirty="0" err="1">
                <a:solidFill>
                  <a:prstClr val="black"/>
                </a:solidFill>
              </a:rPr>
              <a:t>für</a:t>
            </a:r>
            <a:endParaRPr lang="de-DE" sz="8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de-DE" sz="800" kern="0" dirty="0">
                <a:solidFill>
                  <a:prstClr val="black"/>
                </a:solidFill>
              </a:rPr>
              <a:t>Internationale Zusammenarbeit (GIZ) GmbH</a:t>
            </a:r>
            <a:br>
              <a:rPr lang="de-DE" sz="800" kern="0" dirty="0">
                <a:solidFill>
                  <a:prstClr val="black"/>
                </a:solidFill>
              </a:rPr>
            </a:br>
            <a:r>
              <a:rPr lang="de-DE" sz="800" kern="0" dirty="0">
                <a:solidFill>
                  <a:prstClr val="black"/>
                </a:solidFill>
              </a:rPr>
              <a:t/>
            </a:r>
            <a:br>
              <a:rPr lang="de-DE" sz="800" kern="0" dirty="0">
                <a:solidFill>
                  <a:prstClr val="black"/>
                </a:solidFill>
              </a:rPr>
            </a:br>
            <a:r>
              <a:rPr lang="de-DE" sz="800" kern="0" dirty="0">
                <a:solidFill>
                  <a:prstClr val="black"/>
                </a:solidFill>
              </a:rPr>
              <a:t>Registered </a:t>
            </a:r>
            <a:r>
              <a:rPr lang="de-DE" sz="800" kern="0" dirty="0" err="1">
                <a:solidFill>
                  <a:prstClr val="black"/>
                </a:solidFill>
              </a:rPr>
              <a:t>offices</a:t>
            </a:r>
            <a:endParaRPr lang="de-DE" sz="8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de-DE" sz="800" kern="0" dirty="0">
                <a:solidFill>
                  <a:prstClr val="black"/>
                </a:solidFill>
              </a:rPr>
              <a:t>Bonn and Eschborn</a:t>
            </a:r>
            <a:endParaRPr lang="en-US" sz="800" kern="0" dirty="0">
              <a:solidFill>
                <a:prstClr val="black"/>
              </a:solidFill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24969EDD-4A06-4BE9-93A1-41E56B041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0495" y="3397146"/>
            <a:ext cx="3464422" cy="2350191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xmlns="" id="{CF011E25-18E3-408D-87A2-25C927E6C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386539" y="1475895"/>
            <a:ext cx="3428177" cy="2350191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F710B78A-21F5-4CD5-A798-9F28BEF0EA2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489B8326-D6A7-4E0B-A320-27E8F32582F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B829CD0F-D162-4EFA-8033-3557250F44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912896FF-98FC-4945-B272-264E311FE7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6263" y="4276011"/>
            <a:ext cx="806878" cy="110800"/>
          </a:xfrm>
        </p:spPr>
        <p:txBody>
          <a:bodyPr wrap="none" lIns="0">
            <a:spAutoFit/>
          </a:bodyPr>
          <a:lstStyle>
            <a:lvl1pPr>
              <a:defRPr lang="de-DE" sz="800" smtClean="0">
                <a:solidFill>
                  <a:prstClr val="black"/>
                </a:solidFill>
              </a:defRPr>
            </a:lvl1pPr>
            <a:lvl2pPr>
              <a:defRPr lang="de-DE" sz="1350" smtClean="0"/>
            </a:lvl2pPr>
            <a:lvl3pPr>
              <a:defRPr lang="de-DE" sz="1350" smtClean="0"/>
            </a:lvl3pPr>
            <a:lvl4pPr>
              <a:defRPr lang="de-DE" smtClean="0"/>
            </a:lvl4pPr>
            <a:lvl5pPr>
              <a:defRPr lang="fr-FR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82065643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redits and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24969EDD-4A06-4BE9-93A1-41E56B041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0495" y="1475895"/>
            <a:ext cx="7172684" cy="4626708"/>
          </a:xfrm>
        </p:spPr>
        <p:txBody>
          <a:bodyPr numCol="2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add text</a:t>
            </a:r>
          </a:p>
          <a:p>
            <a:pPr lvl="0"/>
            <a:endParaRPr lang="en-GB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1BCACD76-7CB8-457E-9434-C57DB9E23AA9}"/>
              </a:ext>
            </a:extLst>
          </p:cNvPr>
          <p:cNvSpPr/>
          <p:nvPr userDrawn="1"/>
        </p:nvSpPr>
        <p:spPr bwMode="gray">
          <a:xfrm>
            <a:off x="777712" y="6535917"/>
            <a:ext cx="1084083" cy="21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 dirty="0" err="1">
              <a:solidFill>
                <a:srgbClr val="FFFFFF"/>
              </a:solidFill>
            </a:endParaRPr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xmlns="" id="{7C271A97-CC1D-481E-9972-CE4AD69C28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9818" y="320283"/>
            <a:ext cx="6765371" cy="720725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Photo credits/sources</a:t>
            </a:r>
          </a:p>
        </p:txBody>
      </p:sp>
    </p:spTree>
    <p:extLst>
      <p:ext uri="{BB962C8B-B14F-4D97-AF65-F5344CB8AC3E}">
        <p14:creationId xmlns:p14="http://schemas.microsoft.com/office/powerpoint/2010/main" xmlns="" val="431339088"/>
      </p:ext>
    </p:extLst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Kette enthält.&#10;&#10;Automatisch generierte Beschreibung">
            <a:extLst>
              <a:ext uri="{FF2B5EF4-FFF2-40B4-BE49-F238E27FC236}">
                <a16:creationId xmlns:a16="http://schemas.microsoft.com/office/drawing/2014/main" xmlns="" id="{D27820A7-D571-4E28-A8CF-ADB17402AE97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t="233" b="15579"/>
          <a:stretch/>
        </p:blipFill>
        <p:spPr bwMode="gray">
          <a:xfrm>
            <a:off x="123136" y="165101"/>
            <a:ext cx="8893865" cy="5444047"/>
          </a:xfrm>
          <a:prstGeom prst="rect">
            <a:avLst/>
          </a:prstGeom>
        </p:spPr>
      </p:pic>
      <p:pic>
        <p:nvPicPr>
          <p:cNvPr id="12" name="Grafik 11" descr="Ein Bild, das Säge enthält.&#10;&#10;Automatisch generierte Beschreibung">
            <a:extLst>
              <a:ext uri="{FF2B5EF4-FFF2-40B4-BE49-F238E27FC236}">
                <a16:creationId xmlns:a16="http://schemas.microsoft.com/office/drawing/2014/main" xmlns="" id="{D33A00EE-9ACF-4636-BD82-6CF5E7FCB9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121399" y="821728"/>
            <a:ext cx="8895600" cy="5214544"/>
          </a:xfrm>
          <a:prstGeom prst="rect">
            <a:avLst/>
          </a:prstGeom>
        </p:spPr>
      </p:pic>
      <p:sp>
        <p:nvSpPr>
          <p:cNvPr id="14" name="Bar">
            <a:extLst>
              <a:ext uri="{FF2B5EF4-FFF2-40B4-BE49-F238E27FC236}">
                <a16:creationId xmlns:a16="http://schemas.microsoft.com/office/drawing/2014/main" xmlns="" id="{CAE61038-067C-47CF-8DDC-5ED6CDAC4AEE}"/>
              </a:ext>
            </a:extLst>
          </p:cNvPr>
          <p:cNvSpPr/>
          <p:nvPr userDrawn="1"/>
        </p:nvSpPr>
        <p:spPr bwMode="gray">
          <a:xfrm>
            <a:off x="6611815" y="5609147"/>
            <a:ext cx="2405185" cy="1959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xmlns="" id="{4950B203-064F-443F-94A9-C002DAAE8F83}"/>
              </a:ext>
            </a:extLst>
          </p:cNvPr>
          <p:cNvSpPr/>
          <p:nvPr userDrawn="1"/>
        </p:nvSpPr>
        <p:spPr bwMode="gray">
          <a:xfrm>
            <a:off x="1215592" y="2077320"/>
            <a:ext cx="3529299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b="1" kern="0" dirty="0">
                <a:solidFill>
                  <a:prstClr val="black"/>
                </a:solidFill>
              </a:rPr>
              <a:t>Deutsche Gesellschaft </a:t>
            </a:r>
            <a:r>
              <a:rPr lang="en-GB" sz="1100" b="1" kern="0" dirty="0" err="1">
                <a:solidFill>
                  <a:prstClr val="black"/>
                </a:solidFill>
              </a:rPr>
              <a:t>für</a:t>
            </a:r>
            <a:r>
              <a:rPr lang="en-GB" sz="1100" b="1" kern="0" dirty="0">
                <a:solidFill>
                  <a:prstClr val="black"/>
                </a:solidFill>
              </a:rPr>
              <a:t/>
            </a:r>
            <a:br>
              <a:rPr lang="en-GB" sz="1100" b="1" kern="0" dirty="0">
                <a:solidFill>
                  <a:prstClr val="black"/>
                </a:solidFill>
              </a:rPr>
            </a:br>
            <a:r>
              <a:rPr lang="en-GB" sz="1100" b="1" kern="0" dirty="0">
                <a:solidFill>
                  <a:prstClr val="black"/>
                </a:solidFill>
              </a:rPr>
              <a:t>Internationale </a:t>
            </a:r>
            <a:r>
              <a:rPr lang="en-GB" sz="1100" b="1" kern="0" dirty="0" err="1">
                <a:solidFill>
                  <a:prstClr val="black"/>
                </a:solidFill>
              </a:rPr>
              <a:t>Zusammenarbeit</a:t>
            </a:r>
            <a:r>
              <a:rPr lang="en-GB" sz="1100" b="1" kern="0" dirty="0">
                <a:solidFill>
                  <a:prstClr val="black"/>
                </a:solidFill>
              </a:rPr>
              <a:t> (GIZ) GmbH</a:t>
            </a:r>
          </a:p>
          <a:p>
            <a:pPr>
              <a:defRPr/>
            </a:pPr>
            <a:endParaRPr lang="en-GB" sz="1100" b="1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1100" kern="0" dirty="0">
                <a:solidFill>
                  <a:prstClr val="black"/>
                </a:solidFill>
              </a:rPr>
              <a:t>Registered offices</a:t>
            </a:r>
          </a:p>
          <a:p>
            <a:pPr>
              <a:defRPr/>
            </a:pPr>
            <a:r>
              <a:rPr lang="en-US" sz="1100" kern="0" dirty="0">
                <a:solidFill>
                  <a:prstClr val="black"/>
                </a:solidFill>
              </a:rPr>
              <a:t>Bonn and </a:t>
            </a:r>
            <a:r>
              <a:rPr lang="en-US" sz="1100" kern="0" dirty="0" err="1">
                <a:solidFill>
                  <a:prstClr val="black"/>
                </a:solidFill>
              </a:rPr>
              <a:t>Eschborn</a:t>
            </a:r>
            <a:endParaRPr lang="en-US" sz="1100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11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sz="1100" kern="0" dirty="0">
                <a:solidFill>
                  <a:prstClr val="black"/>
                </a:solidFill>
              </a:rPr>
              <a:t>Friedrich-Ebert-Allee 36 + 40</a:t>
            </a:r>
            <a:br>
              <a:rPr lang="en-GB" sz="1100" kern="0" dirty="0">
                <a:solidFill>
                  <a:prstClr val="black"/>
                </a:solidFill>
              </a:rPr>
            </a:br>
            <a:r>
              <a:rPr lang="en-GB" sz="1100" kern="0" dirty="0">
                <a:solidFill>
                  <a:prstClr val="black"/>
                </a:solidFill>
              </a:rPr>
              <a:t>53113 Bonn, Germany</a:t>
            </a:r>
            <a:br>
              <a:rPr lang="en-GB" sz="1100" kern="0" dirty="0">
                <a:solidFill>
                  <a:prstClr val="black"/>
                </a:solidFill>
              </a:rPr>
            </a:br>
            <a:r>
              <a:rPr lang="en-GB" sz="1100" kern="0" dirty="0">
                <a:solidFill>
                  <a:prstClr val="black"/>
                </a:solidFill>
              </a:rPr>
              <a:t>T  +49  228  44 60 - 0</a:t>
            </a:r>
            <a:br>
              <a:rPr lang="en-GB" sz="1100" kern="0" dirty="0">
                <a:solidFill>
                  <a:prstClr val="black"/>
                </a:solidFill>
              </a:rPr>
            </a:br>
            <a:r>
              <a:rPr lang="en-GB" sz="1100" kern="0" dirty="0">
                <a:solidFill>
                  <a:prstClr val="black"/>
                </a:solidFill>
              </a:rPr>
              <a:t>F  +49  228  44 60 - 17 66</a:t>
            </a:r>
          </a:p>
          <a:p>
            <a:pPr>
              <a:defRPr/>
            </a:pPr>
            <a:endParaRPr lang="en-GB" sz="11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sz="1100" kern="0" dirty="0">
                <a:solidFill>
                  <a:prstClr val="black"/>
                </a:solidFill>
              </a:rPr>
              <a:t>E  info@giz.de</a:t>
            </a:r>
          </a:p>
          <a:p>
            <a:pPr>
              <a:defRPr/>
            </a:pPr>
            <a:r>
              <a:rPr lang="en-GB" sz="1100" kern="0" dirty="0">
                <a:solidFill>
                  <a:prstClr val="black"/>
                </a:solidFill>
              </a:rPr>
              <a:t>I   </a:t>
            </a:r>
            <a:r>
              <a:rPr lang="en-GB" sz="400" kern="0" dirty="0">
                <a:solidFill>
                  <a:prstClr val="black"/>
                </a:solidFill>
              </a:rPr>
              <a:t> </a:t>
            </a:r>
            <a:r>
              <a:rPr lang="en-GB" sz="1100" kern="0" dirty="0">
                <a:solidFill>
                  <a:prstClr val="black"/>
                </a:solidFill>
              </a:rPr>
              <a:t>www.giz.de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37982854-A844-4D46-9BB7-0890F958ED69}"/>
              </a:ext>
            </a:extLst>
          </p:cNvPr>
          <p:cNvSpPr/>
          <p:nvPr userDrawn="1"/>
        </p:nvSpPr>
        <p:spPr bwMode="gray">
          <a:xfrm>
            <a:off x="3525439" y="3413819"/>
            <a:ext cx="32210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kern="0" dirty="0">
                <a:solidFill>
                  <a:prstClr val="black"/>
                </a:solidFill>
              </a:rPr>
              <a:t>Dag-Hammarskjöld-</a:t>
            </a:r>
            <a:r>
              <a:rPr lang="en-GB" sz="1100" kern="0" dirty="0" err="1">
                <a:solidFill>
                  <a:prstClr val="black"/>
                </a:solidFill>
              </a:rPr>
              <a:t>Weg</a:t>
            </a:r>
            <a:r>
              <a:rPr lang="en-GB" sz="1100" kern="0" dirty="0">
                <a:solidFill>
                  <a:prstClr val="black"/>
                </a:solidFill>
              </a:rPr>
              <a:t> 1 - 5</a:t>
            </a:r>
            <a:br>
              <a:rPr lang="en-GB" sz="1100" kern="0" dirty="0">
                <a:solidFill>
                  <a:prstClr val="black"/>
                </a:solidFill>
              </a:rPr>
            </a:br>
            <a:r>
              <a:rPr lang="en-GB" sz="1100" kern="0" dirty="0">
                <a:solidFill>
                  <a:prstClr val="black"/>
                </a:solidFill>
              </a:rPr>
              <a:t>65760 </a:t>
            </a:r>
            <a:r>
              <a:rPr lang="en-GB" sz="1100" kern="0" dirty="0" err="1">
                <a:solidFill>
                  <a:prstClr val="black"/>
                </a:solidFill>
              </a:rPr>
              <a:t>Eschborn</a:t>
            </a:r>
            <a:r>
              <a:rPr lang="en-GB" sz="1100" kern="0" dirty="0">
                <a:solidFill>
                  <a:prstClr val="black"/>
                </a:solidFill>
              </a:rPr>
              <a:t>, Germany</a:t>
            </a:r>
            <a:br>
              <a:rPr lang="en-GB" sz="1100" kern="0" dirty="0">
                <a:solidFill>
                  <a:prstClr val="black"/>
                </a:solidFill>
              </a:rPr>
            </a:br>
            <a:r>
              <a:rPr lang="en-GB" sz="1100" kern="0" dirty="0">
                <a:solidFill>
                  <a:prstClr val="black"/>
                </a:solidFill>
              </a:rPr>
              <a:t>T  +49  61 96  79 - 0</a:t>
            </a:r>
            <a:br>
              <a:rPr lang="en-GB" sz="1100" kern="0" dirty="0">
                <a:solidFill>
                  <a:prstClr val="black"/>
                </a:solidFill>
              </a:rPr>
            </a:br>
            <a:r>
              <a:rPr lang="en-GB" sz="1100" kern="0" dirty="0">
                <a:solidFill>
                  <a:prstClr val="black"/>
                </a:solidFill>
              </a:rPr>
              <a:t>F  +49  61 96  79 - 11 15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xmlns="" id="{89CFF6E4-F492-44F6-997D-92E15F612E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1276665" y="5929845"/>
            <a:ext cx="1650218" cy="6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1498809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EF723-53A6-4F27-A064-DDA1C473F63D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xmlns="" val="2632262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/free-form sel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>
            <a:extLst>
              <a:ext uri="{FF2B5EF4-FFF2-40B4-BE49-F238E27FC236}">
                <a16:creationId xmlns:a16="http://schemas.microsoft.com/office/drawing/2014/main" xmlns="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:a16="http://schemas.microsoft.com/office/drawing/2014/main" xmlns="" id="{F01B0C4A-732E-4BC2-A2D7-A086E4E5403B}"/>
              </a:ext>
            </a:extLst>
          </p:cNvPr>
          <p:cNvSpPr/>
          <p:nvPr userDrawn="1"/>
        </p:nvSpPr>
        <p:spPr bwMode="gray">
          <a:xfrm>
            <a:off x="5369092" y="4886961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xmlns="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46" y="165103"/>
            <a:ext cx="8893865" cy="4721860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xmlns="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02090" y="569807"/>
            <a:ext cx="281941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28" name="Headline">
            <a:extLst>
              <a:ext uri="{FF2B5EF4-FFF2-40B4-BE49-F238E27FC236}">
                <a16:creationId xmlns:a16="http://schemas.microsoft.com/office/drawing/2014/main" xmlns="" id="{813E0E27-07DF-4161-8BD6-EBA305CB5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46" y="846876"/>
            <a:ext cx="8893865" cy="404008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 for illustration/free-form selection</a:t>
            </a:r>
            <a:br>
              <a:rPr lang="en-GB" dirty="0"/>
            </a:br>
            <a:r>
              <a:rPr lang="en-GB" dirty="0"/>
              <a:t>with white background (interchangeable)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52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xmlns="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 bwMode="gray">
          <a:xfrm>
            <a:off x="7797513" y="1966807"/>
            <a:ext cx="1246909" cy="1147156"/>
          </a:xfrm>
          <a:prstGeom prst="rect">
            <a:avLst/>
          </a:prstGeom>
        </p:spPr>
      </p:pic>
      <p:sp>
        <p:nvSpPr>
          <p:cNvPr id="29" name="1.">
            <a:extLst>
              <a:ext uri="{FF2B5EF4-FFF2-40B4-BE49-F238E27FC236}">
                <a16:creationId xmlns:a16="http://schemas.microsoft.com/office/drawing/2014/main" xmlns="" id="{20B6CB06-5705-4A0C-80E4-F97390E0F331}"/>
              </a:ext>
            </a:extLst>
          </p:cNvPr>
          <p:cNvSpPr/>
          <p:nvPr userDrawn="1"/>
        </p:nvSpPr>
        <p:spPr bwMode="gray">
          <a:xfrm>
            <a:off x="4092753" y="170894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1. Click on this icon to insert a new photo.</a:t>
            </a:r>
          </a:p>
        </p:txBody>
      </p:sp>
      <p:sp>
        <p:nvSpPr>
          <p:cNvPr id="30" name="2.">
            <a:extLst>
              <a:ext uri="{FF2B5EF4-FFF2-40B4-BE49-F238E27FC236}">
                <a16:creationId xmlns:a16="http://schemas.microsoft.com/office/drawing/2014/main" xmlns="" id="{D84EBA1A-4DAD-4862-AA4E-9880DC7763BC}"/>
              </a:ext>
            </a:extLst>
          </p:cNvPr>
          <p:cNvSpPr/>
          <p:nvPr userDrawn="1"/>
        </p:nvSpPr>
        <p:spPr bwMode="gray">
          <a:xfrm>
            <a:off x="5501873" y="170887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2. Reset the slide.</a:t>
            </a:r>
          </a:p>
        </p:txBody>
      </p:sp>
      <p:sp>
        <p:nvSpPr>
          <p:cNvPr id="31" name="3.">
            <a:extLst>
              <a:ext uri="{FF2B5EF4-FFF2-40B4-BE49-F238E27FC236}">
                <a16:creationId xmlns:a16="http://schemas.microsoft.com/office/drawing/2014/main" xmlns="" id="{B2678BDE-5861-465F-B7A9-0C02CEA5146A}"/>
              </a:ext>
            </a:extLst>
          </p:cNvPr>
          <p:cNvSpPr/>
          <p:nvPr userDrawn="1"/>
        </p:nvSpPr>
        <p:spPr bwMode="gray">
          <a:xfrm>
            <a:off x="7261861" y="170894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3. Where necessary, change the section using the ‘Crop’ function.</a:t>
            </a:r>
          </a:p>
        </p:txBody>
      </p:sp>
      <p:sp>
        <p:nvSpPr>
          <p:cNvPr id="32" name="how">
            <a:extLst>
              <a:ext uri="{FF2B5EF4-FFF2-40B4-BE49-F238E27FC236}">
                <a16:creationId xmlns:a16="http://schemas.microsoft.com/office/drawing/2014/main" xmlns="" id="{DD9A8E2A-61F9-4B3C-9A2B-7F7E505F0D6A}"/>
              </a:ext>
            </a:extLst>
          </p:cNvPr>
          <p:cNvSpPr txBox="1"/>
          <p:nvPr userDrawn="1"/>
        </p:nvSpPr>
        <p:spPr bwMode="gray">
          <a:xfrm>
            <a:off x="-2857397" y="237067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Click on image above transparent section.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Delete image by pressing the DEL key.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Click on small icon in centre of page.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Select photo.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Select ‘Home / Reset ’.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If required, edit the section under ‘Format/Crop ’.</a:t>
            </a:r>
          </a:p>
        </p:txBody>
      </p:sp>
      <p:pic>
        <p:nvPicPr>
          <p:cNvPr id="23" name="Grafik 2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624386F1-94F3-4226-906F-12B82E9AA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/>
          <a:srcRect l="50418" r="36621"/>
          <a:stretch/>
        </p:blipFill>
        <p:spPr>
          <a:xfrm>
            <a:off x="7797502" y="1029491"/>
            <a:ext cx="387893" cy="787908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xmlns="" id="{105A1CD3-65ED-4979-8ED3-C6C6D69CA36F}"/>
              </a:ext>
            </a:extLst>
          </p:cNvPr>
          <p:cNvGrpSpPr/>
          <p:nvPr userDrawn="1"/>
        </p:nvGrpSpPr>
        <p:grpSpPr>
          <a:xfrm>
            <a:off x="5604605" y="1034677"/>
            <a:ext cx="1588101" cy="866995"/>
            <a:chOff x="5604594" y="1459908"/>
            <a:chExt cx="1588101" cy="650246"/>
          </a:xfrm>
        </p:grpSpPr>
        <p:pic>
          <p:nvPicPr>
            <p:cNvPr id="34" name="Grafik 3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xmlns="" id="{51D59DA1-E2B0-4CDB-A12E-01AA9A73E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xmlns="" id="{CA75C1DE-0310-44D2-BF9A-8AF0BB55C2BA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1350">
                <a:solidFill>
                  <a:srgbClr val="FFFFFF"/>
                </a:solidFill>
              </a:endParaRPr>
            </a:p>
          </p:txBody>
        </p:sp>
      </p:grpSp>
      <p:sp>
        <p:nvSpPr>
          <p:cNvPr id="36" name="Rechteck">
            <a:extLst>
              <a:ext uri="{FF2B5EF4-FFF2-40B4-BE49-F238E27FC236}">
                <a16:creationId xmlns:a16="http://schemas.microsoft.com/office/drawing/2014/main" xmlns="" id="{E6AB41C2-B97C-4B5B-B3A7-980B47D8BCA4}"/>
              </a:ext>
            </a:extLst>
          </p:cNvPr>
          <p:cNvSpPr/>
          <p:nvPr userDrawn="1"/>
        </p:nvSpPr>
        <p:spPr bwMode="gray">
          <a:xfrm>
            <a:off x="7829992" y="1279685"/>
            <a:ext cx="334720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54891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">
            <a:extLst>
              <a:ext uri="{FF2B5EF4-FFF2-40B4-BE49-F238E27FC236}">
                <a16:creationId xmlns:a16="http://schemas.microsoft.com/office/drawing/2014/main" xmlns="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xmlns="" id="{8C59F0BE-E094-4F6F-B663-07A571A19A62}"/>
              </a:ext>
            </a:extLst>
          </p:cNvPr>
          <p:cNvSpPr/>
          <p:nvPr userDrawn="1"/>
        </p:nvSpPr>
        <p:spPr bwMode="gray">
          <a:xfrm>
            <a:off x="5369092" y="4886961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52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59" y="2782273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Alternative title slide</a:t>
            </a:r>
            <a:br>
              <a:rPr lang="en-GB" dirty="0"/>
            </a:br>
            <a:r>
              <a:rPr lang="en-GB" dirty="0"/>
              <a:t>without photo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xmlns="" id="{1E0F1E1C-CA23-484C-B4BB-7C7FB71D6C86}"/>
              </a:ext>
            </a:extLst>
          </p:cNvPr>
          <p:cNvGrpSpPr/>
          <p:nvPr userDrawn="1"/>
        </p:nvGrpSpPr>
        <p:grpSpPr bwMode="gray">
          <a:xfrm>
            <a:off x="123146" y="165103"/>
            <a:ext cx="3783013" cy="1340924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xmlns="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4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xmlns="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xmlns="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6094663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20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xmlns="" id="{F0E6115A-0138-4831-8CBC-F3B86D466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300"/>
            <a:ext cx="7172684" cy="4660625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B452EF93-E523-4879-A016-E498F54384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B153431B-7D6D-4B55-A0DF-4377721478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7190EEF8-EC05-4B47-999A-57A36EBAB7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91654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20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xmlns="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5311125"/>
            <a:ext cx="2320828" cy="82263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xmlns="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xmlns="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xmlns="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xmlns="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platzhalter 7">
            <a:extLst>
              <a:ext uri="{FF2B5EF4-FFF2-40B4-BE49-F238E27FC236}">
                <a16:creationId xmlns:a16="http://schemas.microsoft.com/office/drawing/2014/main" xmlns="" id="{32E1886A-3475-4E66-B3BF-1AD48A203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5"/>
            <a:ext cx="7172684" cy="3746844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228600" marR="0" lvl="0" indent="-22860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/>
              <a:t>Click to add text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xmlns="" id="{E5D8E01E-F49F-4D57-89D4-E949623D1D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xmlns="" id="{BCF8D0CE-4095-4F50-924A-6E387AE4CF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xmlns="" id="{4509B031-4623-4B3A-8E75-E14CEB8CCF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17570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b/w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t="234" b="7466"/>
          <a:stretch/>
        </p:blipFill>
        <p:spPr bwMode="gray">
          <a:xfrm>
            <a:off x="123146" y="165101"/>
            <a:ext cx="8893865" cy="5968659"/>
          </a:xfrm>
          <a:prstGeom prst="rect">
            <a:avLst/>
          </a:prstGeom>
        </p:spPr>
      </p:pic>
      <p:pic>
        <p:nvPicPr>
          <p:cNvPr id="20" name="Grafik 19" descr="Ein Bild, das Säge enthält.&#10;&#10;Automatisch generierte Beschreibung">
            <a:extLst>
              <a:ext uri="{FF2B5EF4-FFF2-40B4-BE49-F238E27FC236}">
                <a16:creationId xmlns:a16="http://schemas.microsoft.com/office/drawing/2014/main" xmlns="" id="{BCF144E3-F322-4496-87EE-8035011D1A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123135" y="2093676"/>
            <a:ext cx="8895600" cy="4040085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52" y="4938870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59" y="4033225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start slide</a:t>
            </a:r>
            <a:br>
              <a:rPr lang="en-GB" dirty="0"/>
            </a:br>
            <a:r>
              <a:rPr lang="en-GB" dirty="0"/>
              <a:t>with b/w GIZ key visual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0DC1FF66-9C6A-433E-8553-8083512E96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EF569824-8B73-4A2E-B4EF-29A198DE52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540C7464-2E6B-420A-8943-567BDD6494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2803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7492">
                    <a:shade val="90000"/>
                  </a:srgbClr>
                </a:solidFill>
              </a:rPr>
              <a:pPr/>
              <a:t>25.04.2023</a:t>
            </a:fld>
            <a:endParaRPr lang="ru-RU">
              <a:solidFill>
                <a:srgbClr val="047492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7492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7492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7492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736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xmlns="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46" y="165101"/>
            <a:ext cx="8893865" cy="5968659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reieck">
            <a:extLst>
              <a:ext uri="{FF2B5EF4-FFF2-40B4-BE49-F238E27FC236}">
                <a16:creationId xmlns:a16="http://schemas.microsoft.com/office/drawing/2014/main" xmlns="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02090" y="569807"/>
            <a:ext cx="281941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xmlns="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46" y="2093676"/>
            <a:ext cx="8893865" cy="4040085"/>
          </a:xfrm>
          <a:prstGeom prst="rect">
            <a:avLst/>
          </a:prstGeom>
          <a:blipFill dpi="0" rotWithShape="1">
            <a:blip r:embed="rId2" cstate="print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start slide</a:t>
            </a:r>
            <a:br>
              <a:rPr lang="en-GB" dirty="0"/>
            </a:br>
            <a:r>
              <a:rPr lang="en-GB" dirty="0"/>
              <a:t>with background photo (interchangeable)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xmlns="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7497033" y="1966807"/>
            <a:ext cx="1246909" cy="1147156"/>
          </a:xfrm>
          <a:prstGeom prst="rect">
            <a:avLst/>
          </a:prstGeom>
        </p:spPr>
      </p:pic>
      <p:sp>
        <p:nvSpPr>
          <p:cNvPr id="28" name="Subline">
            <a:extLst>
              <a:ext uri="{FF2B5EF4-FFF2-40B4-BE49-F238E27FC236}">
                <a16:creationId xmlns:a16="http://schemas.microsoft.com/office/drawing/2014/main" xmlns="" id="{6699B1E5-C447-4674-92BB-C2A1F3ADC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52" y="4938870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29" name="1.">
            <a:extLst>
              <a:ext uri="{FF2B5EF4-FFF2-40B4-BE49-F238E27FC236}">
                <a16:creationId xmlns:a16="http://schemas.microsoft.com/office/drawing/2014/main" xmlns="" id="{DF731E94-BC4E-4147-8280-79F13CCEF08B}"/>
              </a:ext>
            </a:extLst>
          </p:cNvPr>
          <p:cNvSpPr/>
          <p:nvPr userDrawn="1"/>
        </p:nvSpPr>
        <p:spPr bwMode="gray">
          <a:xfrm>
            <a:off x="4092753" y="170894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1. Click on this icon to insert a new photo.</a:t>
            </a:r>
          </a:p>
        </p:txBody>
      </p:sp>
      <p:sp>
        <p:nvSpPr>
          <p:cNvPr id="30" name="2.">
            <a:extLst>
              <a:ext uri="{FF2B5EF4-FFF2-40B4-BE49-F238E27FC236}">
                <a16:creationId xmlns:a16="http://schemas.microsoft.com/office/drawing/2014/main" xmlns="" id="{6B919EA4-50E9-46C9-AC5A-76AC20E25106}"/>
              </a:ext>
            </a:extLst>
          </p:cNvPr>
          <p:cNvSpPr/>
          <p:nvPr userDrawn="1"/>
        </p:nvSpPr>
        <p:spPr bwMode="gray">
          <a:xfrm>
            <a:off x="5501873" y="170887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2. Reset the slide.</a:t>
            </a:r>
          </a:p>
        </p:txBody>
      </p:sp>
      <p:sp>
        <p:nvSpPr>
          <p:cNvPr id="31" name="3.">
            <a:extLst>
              <a:ext uri="{FF2B5EF4-FFF2-40B4-BE49-F238E27FC236}">
                <a16:creationId xmlns:a16="http://schemas.microsoft.com/office/drawing/2014/main" xmlns="" id="{36FCB48E-A225-433E-9552-1EC05D2E90CB}"/>
              </a:ext>
            </a:extLst>
          </p:cNvPr>
          <p:cNvSpPr/>
          <p:nvPr userDrawn="1"/>
        </p:nvSpPr>
        <p:spPr bwMode="gray">
          <a:xfrm>
            <a:off x="7261861" y="170894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3. Where necessary, change the section using the ‘Crop’ function.</a:t>
            </a:r>
          </a:p>
        </p:txBody>
      </p:sp>
      <p:sp>
        <p:nvSpPr>
          <p:cNvPr id="32" name="how">
            <a:extLst>
              <a:ext uri="{FF2B5EF4-FFF2-40B4-BE49-F238E27FC236}">
                <a16:creationId xmlns:a16="http://schemas.microsoft.com/office/drawing/2014/main" xmlns="" id="{308DC210-80AE-4E96-8C9E-08E1D0F3C4B1}"/>
              </a:ext>
            </a:extLst>
          </p:cNvPr>
          <p:cNvSpPr txBox="1"/>
          <p:nvPr userDrawn="1"/>
        </p:nvSpPr>
        <p:spPr bwMode="gray">
          <a:xfrm>
            <a:off x="-2857397" y="237067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Click on image above transparent section.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Delete image by pressing the DEL key.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Click on small icon in centre of page.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Select photo.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Select ‘Home / Reset ’.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If required, edit the section under ‘Format/Crop ’.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ECA10962-7562-45EF-9BCC-CF8E4A8ECD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4EDF0250-D30F-4BC8-BDE1-DB1BD325237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xmlns="" id="{98F0E3FB-E27A-4457-B526-B2D2906906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  <p:pic>
        <p:nvPicPr>
          <p:cNvPr id="23" name="Grafik 2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AFC53F5D-C099-4AB8-BEA0-0C0599C54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/>
          <a:srcRect l="50418" r="36621"/>
          <a:stretch/>
        </p:blipFill>
        <p:spPr>
          <a:xfrm>
            <a:off x="7497557" y="1029491"/>
            <a:ext cx="387893" cy="787908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xmlns="" id="{71BF95A1-C507-454F-AD5B-C1AE17A76F07}"/>
              </a:ext>
            </a:extLst>
          </p:cNvPr>
          <p:cNvGrpSpPr/>
          <p:nvPr userDrawn="1"/>
        </p:nvGrpSpPr>
        <p:grpSpPr>
          <a:xfrm>
            <a:off x="5604605" y="1034677"/>
            <a:ext cx="1588101" cy="866995"/>
            <a:chOff x="5604594" y="1459908"/>
            <a:chExt cx="1588101" cy="650246"/>
          </a:xfrm>
        </p:grpSpPr>
        <p:pic>
          <p:nvPicPr>
            <p:cNvPr id="34" name="Grafik 3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xmlns="" id="{355A07BF-0F32-412A-AAD2-48911D07B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xmlns="" id="{B2564D52-B4AC-4D61-B46E-BE3CE7851C95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1350">
                <a:solidFill>
                  <a:srgbClr val="FFFFFF"/>
                </a:solidFill>
              </a:endParaRPr>
            </a:p>
          </p:txBody>
        </p:sp>
      </p:grpSp>
      <p:sp>
        <p:nvSpPr>
          <p:cNvPr id="36" name="Rechteck">
            <a:extLst>
              <a:ext uri="{FF2B5EF4-FFF2-40B4-BE49-F238E27FC236}">
                <a16:creationId xmlns:a16="http://schemas.microsoft.com/office/drawing/2014/main" xmlns="" id="{9A38222B-6179-4D47-87DD-F77D00C82A5F}"/>
              </a:ext>
            </a:extLst>
          </p:cNvPr>
          <p:cNvSpPr/>
          <p:nvPr userDrawn="1"/>
        </p:nvSpPr>
        <p:spPr bwMode="gray">
          <a:xfrm>
            <a:off x="7530036" y="1279685"/>
            <a:ext cx="334720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48545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52" y="3700618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59" y="2782273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start slide</a:t>
            </a:r>
            <a:br>
              <a:rPr lang="en-GB" dirty="0"/>
            </a:br>
            <a:r>
              <a:rPr lang="en-GB" dirty="0"/>
              <a:t>This may also have two lines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xmlns="" id="{1E0F1E1C-CA23-484C-B4BB-7C7FB71D6C86}"/>
              </a:ext>
            </a:extLst>
          </p:cNvPr>
          <p:cNvGrpSpPr/>
          <p:nvPr userDrawn="1"/>
        </p:nvGrpSpPr>
        <p:grpSpPr bwMode="gray">
          <a:xfrm>
            <a:off x="123146" y="165103"/>
            <a:ext cx="3783013" cy="1340924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xmlns="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xmlns="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xmlns="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D88D0E22-2017-4208-9ADC-47A2FAF1D43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F9F9B96F-E57D-429A-9EB5-D561A8B62E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5AA07C4F-927A-4ADF-8F4E-0E641F59E17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64665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b/w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t="234" b="7466"/>
          <a:stretch/>
        </p:blipFill>
        <p:spPr bwMode="gray">
          <a:xfrm>
            <a:off x="123146" y="165101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46" y="165101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800616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10132F28-06B2-4221-9B40-46373C4BF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41382050-2B79-493B-95AA-DBF7B834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DC291D8C-7803-47D0-8143-6798277D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69997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800616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E4858B5A-3D9C-44AE-ADA7-B7DF2E93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D743612B-9303-4BD1-8570-21C327D0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364C8BC3-F5EC-4CDC-BEF6-A683BD9D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93304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whit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800616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grpSp>
        <p:nvGrpSpPr>
          <p:cNvPr id="12" name="Key Visual">
            <a:extLst>
              <a:ext uri="{FF2B5EF4-FFF2-40B4-BE49-F238E27FC236}">
                <a16:creationId xmlns:a16="http://schemas.microsoft.com/office/drawing/2014/main" xmlns="" id="{D9D8699C-EAEE-4654-9DB5-5DBEA94DFD69}"/>
              </a:ext>
            </a:extLst>
          </p:cNvPr>
          <p:cNvGrpSpPr/>
          <p:nvPr userDrawn="1"/>
        </p:nvGrpSpPr>
        <p:grpSpPr bwMode="gray">
          <a:xfrm flipV="1">
            <a:off x="123145" y="4525211"/>
            <a:ext cx="4538033" cy="1608548"/>
            <a:chOff x="4846637" y="119557"/>
            <a:chExt cx="3783013" cy="10056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xmlns="" id="{57ACA972-95E7-4330-A959-68C656E58B90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EF93F907-303A-4592-848E-F1A7AFDDDD4A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xmlns="" id="{C8AAE6CE-CD01-4233-9E65-D495D92CF1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xmlns="" id="{1AAC9A52-2206-4D16-A752-9C733CC5CB7F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xmlns="" id="{8D075FE9-0EDA-4BE2-B2C1-22DF2B8842B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6" name="Key Visual">
            <a:extLst>
              <a:ext uri="{FF2B5EF4-FFF2-40B4-BE49-F238E27FC236}">
                <a16:creationId xmlns:a16="http://schemas.microsoft.com/office/drawing/2014/main" xmlns="" id="{C7D69FF2-A45A-405D-BC43-69B4E925551F}"/>
              </a:ext>
            </a:extLst>
          </p:cNvPr>
          <p:cNvGrpSpPr/>
          <p:nvPr userDrawn="1"/>
        </p:nvGrpSpPr>
        <p:grpSpPr bwMode="gray">
          <a:xfrm flipH="1">
            <a:off x="6701048" y="165101"/>
            <a:ext cx="2315963" cy="820915"/>
            <a:chOff x="4846637" y="119557"/>
            <a:chExt cx="3783013" cy="1005693"/>
          </a:xfrm>
        </p:grpSpPr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xmlns="" id="{67E195A5-1DB2-4051-897C-B5E84120B476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3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xmlns="" id="{9234AB9A-5088-479E-92C2-4F81972E1E55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xmlns="" id="{5FBB400A-FFCE-4E88-B1BF-846AC7A46F8E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xmlns="" id="{4A214495-DB26-435D-9164-4A350ECF007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xmlns="" id="{AD46CA09-12E7-4803-A8A0-CC8821A2FBF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1D7087B2-841C-4578-8D4C-FD96605E1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0812E5FB-AE5B-45DE-A139-9BF8C60A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5C4834F1-8AA0-4335-9A3C-58D35831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41304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xmlns="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46" y="165101"/>
            <a:ext cx="8893865" cy="5968659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eadline">
            <a:extLst>
              <a:ext uri="{FF2B5EF4-FFF2-40B4-BE49-F238E27FC236}">
                <a16:creationId xmlns:a16="http://schemas.microsoft.com/office/drawing/2014/main" xmlns="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46" y="2093676"/>
            <a:ext cx="8893865" cy="4040085"/>
          </a:xfrm>
          <a:prstGeom prst="rect">
            <a:avLst/>
          </a:prstGeom>
          <a:blipFill dpi="0" rotWithShape="1">
            <a:blip r:embed="rId2" cstate="print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900000" bIns="684000" anchor="b">
            <a:noAutofit/>
          </a:bodyPr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Intermediate slide, photo</a:t>
            </a:r>
            <a:br>
              <a:rPr lang="en-GB" dirty="0"/>
            </a:br>
            <a:r>
              <a:rPr lang="en-GB" dirty="0"/>
              <a:t>(interchangeable)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xmlns="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7497033" y="1966807"/>
            <a:ext cx="1246909" cy="1147156"/>
          </a:xfrm>
          <a:prstGeom prst="rect">
            <a:avLst/>
          </a:prstGeom>
        </p:spPr>
      </p:pic>
      <p:sp>
        <p:nvSpPr>
          <p:cNvPr id="28" name="1.">
            <a:extLst>
              <a:ext uri="{FF2B5EF4-FFF2-40B4-BE49-F238E27FC236}">
                <a16:creationId xmlns:a16="http://schemas.microsoft.com/office/drawing/2014/main" xmlns="" id="{0BCFDBF6-0C4F-4BA9-84EB-ED3466065719}"/>
              </a:ext>
            </a:extLst>
          </p:cNvPr>
          <p:cNvSpPr/>
          <p:nvPr userDrawn="1"/>
        </p:nvSpPr>
        <p:spPr bwMode="gray">
          <a:xfrm>
            <a:off x="4092753" y="170894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1. Click on this icon to insert a new photo.</a:t>
            </a:r>
          </a:p>
        </p:txBody>
      </p:sp>
      <p:sp>
        <p:nvSpPr>
          <p:cNvPr id="29" name="2.">
            <a:extLst>
              <a:ext uri="{FF2B5EF4-FFF2-40B4-BE49-F238E27FC236}">
                <a16:creationId xmlns:a16="http://schemas.microsoft.com/office/drawing/2014/main" xmlns="" id="{918BC469-7392-45B5-882F-1B971DBE17B2}"/>
              </a:ext>
            </a:extLst>
          </p:cNvPr>
          <p:cNvSpPr/>
          <p:nvPr userDrawn="1"/>
        </p:nvSpPr>
        <p:spPr bwMode="gray">
          <a:xfrm>
            <a:off x="5501873" y="170887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2. Reset the slide.</a:t>
            </a:r>
          </a:p>
        </p:txBody>
      </p:sp>
      <p:sp>
        <p:nvSpPr>
          <p:cNvPr id="30" name="3.">
            <a:extLst>
              <a:ext uri="{FF2B5EF4-FFF2-40B4-BE49-F238E27FC236}">
                <a16:creationId xmlns:a16="http://schemas.microsoft.com/office/drawing/2014/main" xmlns="" id="{431D4BE7-4DC0-4A8D-8A4E-899AB39C9BFA}"/>
              </a:ext>
            </a:extLst>
          </p:cNvPr>
          <p:cNvSpPr/>
          <p:nvPr userDrawn="1"/>
        </p:nvSpPr>
        <p:spPr bwMode="gray">
          <a:xfrm>
            <a:off x="7261861" y="170894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3. Where necessary, change the section using the ‘Crop’ function.</a:t>
            </a:r>
          </a:p>
        </p:txBody>
      </p:sp>
      <p:sp>
        <p:nvSpPr>
          <p:cNvPr id="31" name="how">
            <a:extLst>
              <a:ext uri="{FF2B5EF4-FFF2-40B4-BE49-F238E27FC236}">
                <a16:creationId xmlns:a16="http://schemas.microsoft.com/office/drawing/2014/main" xmlns="" id="{CFE17404-D559-410E-817A-BE37032A4EC8}"/>
              </a:ext>
            </a:extLst>
          </p:cNvPr>
          <p:cNvSpPr txBox="1"/>
          <p:nvPr userDrawn="1"/>
        </p:nvSpPr>
        <p:spPr bwMode="gray">
          <a:xfrm>
            <a:off x="-2857397" y="237067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Click on image above transparent section.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Delete image by pressing the DEL key.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Click on small icon in centre of page.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Select photo.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Select ‘Home / Reset ’.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If required, edit the section under ‘Format/Crop ’.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25D92098-BA3C-4707-8ABA-0C27A011DB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645C6D00-0E00-4289-836D-A87919E2F9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xmlns="" id="{C45153B9-0A46-4ECF-876F-E46153C49C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  <p:pic>
        <p:nvPicPr>
          <p:cNvPr id="19" name="Grafik 1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F90E96F9-8FB8-41D7-9257-7179FD053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/>
          <a:srcRect l="50418" r="36621"/>
          <a:stretch/>
        </p:blipFill>
        <p:spPr>
          <a:xfrm>
            <a:off x="7497557" y="1029491"/>
            <a:ext cx="387893" cy="787908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xmlns="" id="{67BCCCE2-341A-478B-A3EC-6046F8A5D497}"/>
              </a:ext>
            </a:extLst>
          </p:cNvPr>
          <p:cNvGrpSpPr/>
          <p:nvPr userDrawn="1"/>
        </p:nvGrpSpPr>
        <p:grpSpPr>
          <a:xfrm>
            <a:off x="5604605" y="1034677"/>
            <a:ext cx="1588101" cy="866995"/>
            <a:chOff x="5604594" y="1459908"/>
            <a:chExt cx="1588101" cy="650246"/>
          </a:xfrm>
        </p:grpSpPr>
        <p:pic>
          <p:nvPicPr>
            <p:cNvPr id="32" name="Grafik 31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xmlns="" id="{78A59224-4957-4C08-BE65-D8BD25A23E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xmlns="" id="{D3A98BB7-764F-4350-BD71-C6758C885B37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1350">
                <a:solidFill>
                  <a:srgbClr val="FFFFFF"/>
                </a:solidFill>
              </a:endParaRPr>
            </a:p>
          </p:txBody>
        </p:sp>
      </p:grpSp>
      <p:sp>
        <p:nvSpPr>
          <p:cNvPr id="34" name="Rechteck">
            <a:extLst>
              <a:ext uri="{FF2B5EF4-FFF2-40B4-BE49-F238E27FC236}">
                <a16:creationId xmlns:a16="http://schemas.microsoft.com/office/drawing/2014/main" xmlns="" id="{C2B577D0-C8DA-42B1-BF4C-EE3ACF0A05FC}"/>
              </a:ext>
            </a:extLst>
          </p:cNvPr>
          <p:cNvSpPr/>
          <p:nvPr userDrawn="1"/>
        </p:nvSpPr>
        <p:spPr bwMode="gray">
          <a:xfrm>
            <a:off x="7530036" y="1279685"/>
            <a:ext cx="334720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70257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300"/>
            <a:ext cx="7172684" cy="46606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20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9403C02B-EA48-4260-811D-43CCEC0F65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3572318F-C167-4A9B-9214-245E7E1B67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75A6A7C1-5347-4031-950E-FE89F744C1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96524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 with sub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xmlns="" id="{726EAD89-A3DC-4500-9071-F28C7DB87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20" y="352044"/>
            <a:ext cx="8567183" cy="360753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xmlns="" id="{7BDDDF81-EBEA-4C88-AA55-681A5710CA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9274" y="774701"/>
            <a:ext cx="8567737" cy="501651"/>
          </a:xfrm>
        </p:spPr>
        <p:txBody>
          <a:bodyPr vert="horz" lIns="0" tIns="0" rIns="72000" bIns="0" rtlCol="0" anchor="t">
            <a:noAutofit/>
          </a:bodyPr>
          <a:lstStyle>
            <a:lvl1pPr>
              <a:defRPr lang="de-DE" sz="1400" b="0" cap="none" baseline="0" smtClean="0"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GB"/>
              <a:t>Click to add sub-line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28" y="1361300"/>
            <a:ext cx="7172683" cy="46606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0B548EA6-0BD4-4DE9-880C-9051257B828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83E7CC3B-6035-4291-B04F-DE018A6C96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5D360B5D-15C8-4DDF-99B9-68062FEA37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01857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3"/>
            <a:ext cx="7172684" cy="378644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20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grpSp>
        <p:nvGrpSpPr>
          <p:cNvPr id="20" name="Key Visual">
            <a:extLst>
              <a:ext uri="{FF2B5EF4-FFF2-40B4-BE49-F238E27FC236}">
                <a16:creationId xmlns:a16="http://schemas.microsoft.com/office/drawing/2014/main" xmlns="" id="{BCBD8A78-7D69-4DFD-B354-CF36A84705CB}"/>
              </a:ext>
            </a:extLst>
          </p:cNvPr>
          <p:cNvGrpSpPr/>
          <p:nvPr userDrawn="1"/>
        </p:nvGrpSpPr>
        <p:grpSpPr bwMode="gray">
          <a:xfrm flipV="1">
            <a:off x="123135" y="5311125"/>
            <a:ext cx="2320828" cy="822639"/>
            <a:chOff x="4846637" y="119557"/>
            <a:chExt cx="3783013" cy="1005693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xmlns="" id="{E45BEDC0-179F-43C1-A606-AFD62A6A063E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xmlns="" id="{F6CCD5CC-5505-4485-9297-BB0A34EBB2F6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xmlns="" id="{18541086-C56A-406D-91E6-D3E933CF7BA3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xmlns="" id="{1B8A9566-A588-4E4A-8143-1CBDC9C30D67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xmlns="" id="{6FDDC1A6-3462-4813-8D80-9E642D6179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7312137B-7817-4520-A9FF-87A20B391A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0F93DA6A-ABDD-4D0F-AFE3-FF43762B7F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7905C91D-31F5-4E80-9F76-6D372B3A16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16382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300"/>
            <a:ext cx="4122182" cy="46606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27" y="320284"/>
            <a:ext cx="856083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xmlns="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888468" y="1361300"/>
            <a:ext cx="4122182" cy="46606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F4E7BC60-DC17-4952-AA54-E728E1C62B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616123A0-A869-46F1-9E20-A4CCE7F665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39EFEB5C-119E-416E-84F6-79F25273C8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23845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25.04.2023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851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8"/>
            <a:ext cx="4122182" cy="46606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20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12EA4DEB-4859-40BB-BA0A-9D4E262D70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FFE8A212-1664-4A14-896F-DC3AE0C13F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753C8D80-6BFD-4466-8E36-54C951F12D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48313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55" y="167513"/>
            <a:ext cx="3490261" cy="5966593"/>
          </a:xfrm>
          <a:solidFill>
            <a:schemeClr val="bg2"/>
          </a:solidFill>
        </p:spPr>
        <p:txBody>
          <a:bodyPr tIns="1440000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1"/>
            <a:ext cx="4839634" cy="477280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xmlns="" id="{7EA27159-D449-4E61-9234-12331EF25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4"/>
            <a:ext cx="4839634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6AF2015D-9762-47AA-9BD6-3FA6CCC0648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80DC7F6F-F5EA-41B6-BA59-091605C586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86AA5DDD-B7D2-44C4-84F6-785C251D3F3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94482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1 photo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55" y="167513"/>
            <a:ext cx="3490261" cy="5966593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2"/>
            <a:ext cx="4839634" cy="37999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xmlns="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5311125"/>
            <a:ext cx="2320828" cy="82263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xmlns="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xmlns="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xmlns="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22" name="Titel 1">
            <a:extLst>
              <a:ext uri="{FF2B5EF4-FFF2-40B4-BE49-F238E27FC236}">
                <a16:creationId xmlns:a16="http://schemas.microsoft.com/office/drawing/2014/main" xmlns="" id="{7204390B-3D37-494E-81FF-E1335F27C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4"/>
            <a:ext cx="4839634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5B9F79D6-321B-4922-9CB8-D52F509ACE0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CDD2BC95-CDE0-4C78-A9D8-EB3D9A577DF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xmlns="" id="{B96B41DE-2A1A-4BF8-A471-7AFD62750A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12746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55" y="167513"/>
            <a:ext cx="349026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1"/>
            <a:ext cx="4839634" cy="477280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xmlns="" id="{BD74B354-F270-4422-B8BC-EE20D478AA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28955" y="3273379"/>
            <a:ext cx="349026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xmlns="" id="{E5EE29FF-B139-4CD9-A32C-25A2CCBFB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27" y="320284"/>
            <a:ext cx="4839635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E5771484-3E18-42CC-9FC0-9F82AA9D780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95F12524-47B7-4E4B-A82D-4A982EC622B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D1F91BAF-4218-480C-87A8-87D4B1CDDF8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3869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55" y="167513"/>
            <a:ext cx="349026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2"/>
            <a:ext cx="4839634" cy="37999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xmlns="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5311125"/>
            <a:ext cx="2320828" cy="82263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xmlns="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xmlns="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xmlns="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Bildplatzhalter 5">
            <a:extLst>
              <a:ext uri="{FF2B5EF4-FFF2-40B4-BE49-F238E27FC236}">
                <a16:creationId xmlns:a16="http://schemas.microsoft.com/office/drawing/2014/main" xmlns="" id="{BD74B354-F270-4422-B8BC-EE20D478AA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28955" y="3273379"/>
            <a:ext cx="349026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xmlns="" id="{0DB39AEE-4D7E-4227-8B8B-6259DA49F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4"/>
            <a:ext cx="4839634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5227D3D8-FEBD-4AD0-9F71-6844E987B7B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9EBC020C-FAD6-4991-9B68-DFC8496477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xmlns="" id="{2ED17441-C804-4576-8739-5227CF2486C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32452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,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xmlns="" id="{6AFC61C6-D36D-49CC-A15E-B4D2086BCD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728159" y="3259669"/>
            <a:ext cx="4288845" cy="2874091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xmlns="" id="{04CC61FD-96E9-460E-816E-FA8784109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23145" y="3259669"/>
            <a:ext cx="4288845" cy="2874091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24" y="1361295"/>
            <a:ext cx="3962161" cy="16663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27" y="320284"/>
            <a:ext cx="856083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headline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xmlns="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055743" y="1361295"/>
            <a:ext cx="3954917" cy="16663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62043D58-AA3C-40BE-BEAB-11A19348439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xmlns="" id="{1195C9E7-AD30-401E-97F1-ECD1F6426F9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xmlns="" id="{3D02F96E-9198-496A-A4B1-6804F455A1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42179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3 photos,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xmlns="" id="{6AFC61C6-D36D-49CC-A15E-B4D2086BCD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140868" y="3992957"/>
            <a:ext cx="28584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xmlns="" id="{04CC61FD-96E9-460E-816E-FA8784109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23135" y="3992957"/>
            <a:ext cx="28584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20" y="1361299"/>
            <a:ext cx="2531717" cy="23588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27" y="320284"/>
            <a:ext cx="856083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xmlns="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467553" y="1361299"/>
            <a:ext cx="2531717" cy="23588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xmlns="" id="{AB38192C-6783-4C98-AB15-3A38EFFC1B0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58600" y="3992957"/>
            <a:ext cx="28584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xmlns="" id="{DED8696E-3F6E-4312-8474-D7B6C988FD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5295" y="1361299"/>
            <a:ext cx="2531717" cy="23588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EF501F9B-7E1C-4D10-BFA8-F160A61CBB4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xmlns="" id="{4AC48705-A504-41C9-A7C4-A310E36C3CF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xmlns="" id="{A0DBE614-6EA1-4B61-BE6D-D779C0E5AD8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58144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0375" y="4150523"/>
            <a:ext cx="2645076" cy="1983583"/>
          </a:xfrm>
          <a:solidFill>
            <a:schemeClr val="bg2"/>
          </a:solidFill>
        </p:spPr>
        <p:txBody>
          <a:bodyPr vert="horz" lIns="36000" tIns="1152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2FE0F192-365F-4B9B-9AE5-A8DCD077B27C}"/>
              </a:ext>
            </a:extLst>
          </p:cNvPr>
          <p:cNvSpPr/>
          <p:nvPr userDrawn="1"/>
        </p:nvSpPr>
        <p:spPr bwMode="gray">
          <a:xfrm>
            <a:off x="460374" y="1294231"/>
            <a:ext cx="2644776" cy="18534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 dirty="0" err="1">
              <a:solidFill>
                <a:srgbClr val="FFFFFF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FD20B6CE-6FB5-47BE-ACA3-1FADB18A5F9F}"/>
              </a:ext>
            </a:extLst>
          </p:cNvPr>
          <p:cNvSpPr/>
          <p:nvPr userDrawn="1"/>
        </p:nvSpPr>
        <p:spPr bwMode="gray">
          <a:xfrm>
            <a:off x="460374" y="3228949"/>
            <a:ext cx="2644776" cy="8458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 dirty="0" err="1">
              <a:solidFill>
                <a:srgbClr val="FFFFFF"/>
              </a:solidFill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0374" y="3223373"/>
            <a:ext cx="2644776" cy="282675"/>
          </a:xfrm>
          <a:noFill/>
        </p:spPr>
        <p:txBody>
          <a:bodyPr vert="horz" lIns="72000" tIns="36000" rIns="72000" bIns="36000" rtlCol="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000" b="1" baseline="0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en-GB" dirty="0"/>
            </a:lvl3pPr>
          </a:lstStyle>
          <a:p>
            <a:r>
              <a:rPr lang="en-GB" dirty="0"/>
              <a:t>Name of partner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xmlns="" id="{E5EE29FF-B139-4CD9-A32C-25A2CCBFB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27" y="320284"/>
            <a:ext cx="4839635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Project text slide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xmlns="" id="{40AE37FF-8E79-4DC2-894F-409F5F1424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0374" y="3532561"/>
            <a:ext cx="2644776" cy="525937"/>
          </a:xfrm>
          <a:noFill/>
        </p:spPr>
        <p:txBody>
          <a:bodyPr lIns="72000" anchor="t"/>
          <a:lstStyle>
            <a:lvl1pPr>
              <a:lnSpc>
                <a:spcPct val="100000"/>
              </a:lnSpc>
              <a:spcBef>
                <a:spcPts val="0"/>
              </a:spcBef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MM/YYYY – MM/YYYY</a:t>
            </a:r>
            <a:br>
              <a:rPr lang="en-GB" dirty="0"/>
            </a:br>
            <a:r>
              <a:rPr lang="en-GB" dirty="0"/>
              <a:t>Volume: EUR 00 million</a:t>
            </a:r>
            <a:br>
              <a:rPr lang="en-GB" dirty="0"/>
            </a:br>
            <a:r>
              <a:rPr lang="en-GB" dirty="0"/>
              <a:t>Public contribution: EUR 000,000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xmlns="" id="{133FB7B2-F1B0-4BE4-A9A1-2AA5AD68EB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60374" y="1295083"/>
            <a:ext cx="2644776" cy="362396"/>
          </a:xfrm>
          <a:noFill/>
        </p:spPr>
        <p:txBody>
          <a:bodyPr lIns="72000" tIns="36000" bIns="36000" anchor="ctr"/>
          <a:lstStyle>
            <a:lvl1pPr>
              <a:defRPr sz="11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Name of country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xmlns="" id="{50874649-3395-4A9D-A057-03A867415B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60374" y="1657477"/>
            <a:ext cx="2644776" cy="1490155"/>
          </a:xfrm>
          <a:noFill/>
        </p:spPr>
        <p:txBody>
          <a:bodyPr lIns="72000" tIns="0" bIns="36000" anchor="t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Text containing the name of the country.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47B8F238-9E4D-4367-BF20-CAA4F4E82F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10597" y="1361017"/>
            <a:ext cx="5717516" cy="47730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A7C48950-E750-4312-A454-A82F556734D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xmlns="" id="{16784B76-6A40-447C-A5C8-AA9E24FA612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BA7D98D1-5D4C-4CA4-ACFE-BE4E7462CAA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63020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t="234" b="7466"/>
          <a:stretch/>
        </p:blipFill>
        <p:spPr bwMode="gray">
          <a:xfrm>
            <a:off x="123146" y="165101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46" y="165101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xmlns="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4"/>
            <a:ext cx="8342492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xmlns="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0295" y="2760961"/>
            <a:ext cx="3369561" cy="13667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givenname.familyname@giz.de 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xmlns="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140295" y="1857149"/>
            <a:ext cx="3369561" cy="23503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xmlns="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140295" y="2181305"/>
            <a:ext cx="3369561" cy="23503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xmlns="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27" y="1857149"/>
            <a:ext cx="1468079" cy="227052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xmlns="" id="{A45E5920-77D2-4E1E-832E-8A215D8A1078}"/>
              </a:ext>
            </a:extLst>
          </p:cNvPr>
          <p:cNvSpPr txBox="1"/>
          <p:nvPr userDrawn="1"/>
        </p:nvSpPr>
        <p:spPr bwMode="gray">
          <a:xfrm>
            <a:off x="784637" y="5403603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www.giz.de</a:t>
            </a:r>
          </a:p>
        </p:txBody>
      </p:sp>
      <p:pic>
        <p:nvPicPr>
          <p:cNvPr id="38" name="Grafik 37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195D3B85-8F61-41B8-939D-6F7806BB04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2273484" y="5442596"/>
            <a:ext cx="290728" cy="31527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xmlns="" id="{E3F751BB-E4FA-4732-80BD-F94670E22B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 bwMode="gray">
          <a:xfrm>
            <a:off x="4961178" y="5408252"/>
            <a:ext cx="234516" cy="312685"/>
          </a:xfrm>
          <a:prstGeom prst="rect">
            <a:avLst/>
          </a:prstGeom>
        </p:spPr>
      </p:pic>
      <p:grpSp>
        <p:nvGrpSpPr>
          <p:cNvPr id="40" name="Gruppieren 39">
            <a:extLst>
              <a:ext uri="{FF2B5EF4-FFF2-40B4-BE49-F238E27FC236}">
                <a16:creationId xmlns:a16="http://schemas.microsoft.com/office/drawing/2014/main" xmlns="" id="{58EDDA33-F3A1-4081-87DD-3B5C06FD4DD3}"/>
              </a:ext>
            </a:extLst>
          </p:cNvPr>
          <p:cNvGrpSpPr/>
          <p:nvPr userDrawn="1"/>
        </p:nvGrpSpPr>
        <p:grpSpPr bwMode="gray">
          <a:xfrm>
            <a:off x="444492" y="5372336"/>
            <a:ext cx="262622" cy="396344"/>
            <a:chOff x="4933951" y="-41275"/>
            <a:chExt cx="2130425" cy="2411413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xmlns="" id="{29CE574A-E366-49FD-9460-14AADB765FE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xmlns="" id="{38A2A830-AF34-4C5B-87EB-D628018EE3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xmlns="" id="{EF5B3A25-E6A5-43A3-AFD2-A4D64B803FEB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xmlns="" id="{456DF07A-687E-4C5E-A327-5581E21105C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xmlns="" id="{A1EFA999-3BA8-4B1E-B6F4-0A44A111E24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</p:grpSp>
      <p:sp>
        <p:nvSpPr>
          <p:cNvPr id="46" name="TextBox 7">
            <a:extLst>
              <a:ext uri="{FF2B5EF4-FFF2-40B4-BE49-F238E27FC236}">
                <a16:creationId xmlns:a16="http://schemas.microsoft.com/office/drawing/2014/main" xmlns="" id="{AB1D21B3-5EA8-4583-8B39-5C5D45B4127F}"/>
              </a:ext>
            </a:extLst>
          </p:cNvPr>
          <p:cNvSpPr txBox="1"/>
          <p:nvPr userDrawn="1"/>
        </p:nvSpPr>
        <p:spPr bwMode="gray">
          <a:xfrm>
            <a:off x="2622199" y="5403603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https://twitter.com/giz_gmbh</a:t>
            </a:r>
          </a:p>
        </p:txBody>
      </p:sp>
      <p:sp>
        <p:nvSpPr>
          <p:cNvPr id="47" name="TextBox 7">
            <a:extLst>
              <a:ext uri="{FF2B5EF4-FFF2-40B4-BE49-F238E27FC236}">
                <a16:creationId xmlns:a16="http://schemas.microsoft.com/office/drawing/2014/main" xmlns="" id="{143F2906-482C-48A6-8D87-67C6BCEBAF88}"/>
              </a:ext>
            </a:extLst>
          </p:cNvPr>
          <p:cNvSpPr txBox="1"/>
          <p:nvPr userDrawn="1"/>
        </p:nvSpPr>
        <p:spPr bwMode="gray">
          <a:xfrm>
            <a:off x="5253681" y="5403603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https://www.facebook.com/gizprofile/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9391187D-9F65-4A30-8974-4A449DE89BF0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36C4DFAD-A99C-4092-9FAE-D03CBD68A1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C8F52293-BD85-4DFE-A73D-98ECA199365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70888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t="234" b="7466"/>
          <a:stretch/>
        </p:blipFill>
        <p:spPr bwMode="gray">
          <a:xfrm>
            <a:off x="123146" y="165101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46" y="165101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xmlns="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7" y="5403603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2273484" y="5442596"/>
            <a:ext cx="290728" cy="31527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xmlns="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 bwMode="gray">
          <a:xfrm>
            <a:off x="4961178" y="5408252"/>
            <a:ext cx="234516" cy="312685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xmlns="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5372336"/>
            <a:ext cx="262622" cy="396344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xmlns="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xmlns="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xmlns="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xmlns="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xmlns="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5403603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xmlns="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5403603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https://www.facebook.com/gizprofile/</a:t>
            </a:r>
          </a:p>
        </p:txBody>
      </p:sp>
      <p:sp>
        <p:nvSpPr>
          <p:cNvPr id="31" name="Textplatzhalter 16">
            <a:extLst>
              <a:ext uri="{FF2B5EF4-FFF2-40B4-BE49-F238E27FC236}">
                <a16:creationId xmlns:a16="http://schemas.microsoft.com/office/drawing/2014/main" xmlns="" id="{99BAFDF9-B477-4EAA-888B-B283B996F1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959073" y="2760961"/>
            <a:ext cx="2570185" cy="8016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xmlns="" id="{45476593-F938-4100-B13C-38D8379BF2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959073" y="1857149"/>
            <a:ext cx="2570185" cy="23503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33" name="Textplatzhalter 30">
            <a:extLst>
              <a:ext uri="{FF2B5EF4-FFF2-40B4-BE49-F238E27FC236}">
                <a16:creationId xmlns:a16="http://schemas.microsoft.com/office/drawing/2014/main" xmlns="" id="{01D00CFF-DFE3-4530-913B-A705839610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959073" y="2181305"/>
            <a:ext cx="2570185" cy="23503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4" name="Bildplatzhalter 6">
            <a:extLst>
              <a:ext uri="{FF2B5EF4-FFF2-40B4-BE49-F238E27FC236}">
                <a16:creationId xmlns:a16="http://schemas.microsoft.com/office/drawing/2014/main" xmlns="" id="{E73BDD7E-D6A6-482B-9D61-5276F4F4997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29" y="1857156"/>
            <a:ext cx="1342015" cy="207555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53" name="Textplatzhalter 16">
            <a:extLst>
              <a:ext uri="{FF2B5EF4-FFF2-40B4-BE49-F238E27FC236}">
                <a16:creationId xmlns:a16="http://schemas.microsoft.com/office/drawing/2014/main" xmlns="" id="{D4C3F840-A666-4D4F-B080-E849549C17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42653" y="2760961"/>
            <a:ext cx="2671574" cy="8016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givenname.familyname@giz.de 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54" name="Textplatzhalter 29">
            <a:extLst>
              <a:ext uri="{FF2B5EF4-FFF2-40B4-BE49-F238E27FC236}">
                <a16:creationId xmlns:a16="http://schemas.microsoft.com/office/drawing/2014/main" xmlns="" id="{1183BB15-4C0C-49C5-B0B2-4418E3FD55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242653" y="1857149"/>
            <a:ext cx="2671574" cy="23503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55" name="Textplatzhalter 30">
            <a:extLst>
              <a:ext uri="{FF2B5EF4-FFF2-40B4-BE49-F238E27FC236}">
                <a16:creationId xmlns:a16="http://schemas.microsoft.com/office/drawing/2014/main" xmlns="" id="{0C6CA511-61C0-47B0-A071-DE19417241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242653" y="2181305"/>
            <a:ext cx="2671574" cy="23503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56" name="Bildplatzhalter 6">
            <a:extLst>
              <a:ext uri="{FF2B5EF4-FFF2-40B4-BE49-F238E27FC236}">
                <a16:creationId xmlns:a16="http://schemas.microsoft.com/office/drawing/2014/main" xmlns="" id="{B0EA41BA-7C5A-4545-A1DA-71964B045D1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4733419" y="1857156"/>
            <a:ext cx="1342015" cy="207555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xmlns="" id="{2DD72F4F-E3F2-49DC-BBAE-681D615ED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8" y="320284"/>
            <a:ext cx="84644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0986030D-586C-4CC7-A485-8B94480B0077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3EBD3BE4-6430-4C29-8496-67F818CF60B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79D4F2A6-2371-4DC2-B09B-12DDA2F8FC2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611113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7492">
                    <a:shade val="90000"/>
                  </a:srgbClr>
                </a:solidFill>
              </a:rPr>
              <a:pPr/>
              <a:t>25.04.2023</a:t>
            </a:fld>
            <a:endParaRPr lang="ru-RU">
              <a:solidFill>
                <a:srgbClr val="047492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7492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7492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7492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7180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t="234" b="7466"/>
          <a:stretch/>
        </p:blipFill>
        <p:spPr bwMode="gray">
          <a:xfrm>
            <a:off x="123146" y="165101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33358" y="165101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xmlns="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27" y="320284"/>
            <a:ext cx="856083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xmlns="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9827" y="3965952"/>
            <a:ext cx="2608495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xmlns="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49827" y="3345197"/>
            <a:ext cx="2608495" cy="235035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xmlns="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9827" y="3581825"/>
            <a:ext cx="2608495" cy="23503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xmlns="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8" y="1569544"/>
            <a:ext cx="101658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xmlns="" id="{A3959264-4C48-474A-BB44-B8C103D1F2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348461" y="3965952"/>
            <a:ext cx="2608495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24" name="Textplatzhalter 29">
            <a:extLst>
              <a:ext uri="{FF2B5EF4-FFF2-40B4-BE49-F238E27FC236}">
                <a16:creationId xmlns:a16="http://schemas.microsoft.com/office/drawing/2014/main" xmlns="" id="{37C5BE72-A50D-4E1F-A698-7239B19ED5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348461" y="3345197"/>
            <a:ext cx="2608495" cy="235035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25" name="Textplatzhalter 30">
            <a:extLst>
              <a:ext uri="{FF2B5EF4-FFF2-40B4-BE49-F238E27FC236}">
                <a16:creationId xmlns:a16="http://schemas.microsoft.com/office/drawing/2014/main" xmlns="" id="{BBC5F177-59CC-4E2C-8920-EF6014FA21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348461" y="3581825"/>
            <a:ext cx="2608495" cy="23503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6" name="Bildplatzhalter 6">
            <a:extLst>
              <a:ext uri="{FF2B5EF4-FFF2-40B4-BE49-F238E27FC236}">
                <a16:creationId xmlns:a16="http://schemas.microsoft.com/office/drawing/2014/main" xmlns="" id="{BB2B85DB-7C09-47DD-8B78-3BE26DF173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3348459" y="1569544"/>
            <a:ext cx="101658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600" dirty="0">
                <a:solidFill>
                  <a:schemeClr val="tx2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Photo</a:t>
            </a:r>
          </a:p>
        </p:txBody>
      </p:sp>
      <p:sp>
        <p:nvSpPr>
          <p:cNvPr id="37" name="Textplatzhalter 16">
            <a:extLst>
              <a:ext uri="{FF2B5EF4-FFF2-40B4-BE49-F238E27FC236}">
                <a16:creationId xmlns:a16="http://schemas.microsoft.com/office/drawing/2014/main" xmlns="" id="{C376165A-CE76-4372-91C7-F6C54DEAFE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247103" y="3965952"/>
            <a:ext cx="2608495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38" name="Textplatzhalter 29">
            <a:extLst>
              <a:ext uri="{FF2B5EF4-FFF2-40B4-BE49-F238E27FC236}">
                <a16:creationId xmlns:a16="http://schemas.microsoft.com/office/drawing/2014/main" xmlns="" id="{12DC0B08-9C2F-4A20-8D25-AB673DE13D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247103" y="3345197"/>
            <a:ext cx="2608495" cy="235035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39" name="Textplatzhalter 30">
            <a:extLst>
              <a:ext uri="{FF2B5EF4-FFF2-40B4-BE49-F238E27FC236}">
                <a16:creationId xmlns:a16="http://schemas.microsoft.com/office/drawing/2014/main" xmlns="" id="{7DB1B252-5879-4206-BDF8-0A22178C04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247103" y="3581825"/>
            <a:ext cx="2608495" cy="23503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40" name="Bildplatzhalter 6">
            <a:extLst>
              <a:ext uri="{FF2B5EF4-FFF2-40B4-BE49-F238E27FC236}">
                <a16:creationId xmlns:a16="http://schemas.microsoft.com/office/drawing/2014/main" xmlns="" id="{DD64FA03-A54F-412F-96FC-EE4E88E5DD5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6247100" y="1569544"/>
            <a:ext cx="101658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xmlns="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7" y="5403603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2273484" y="5442596"/>
            <a:ext cx="290728" cy="31527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xmlns="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 bwMode="gray">
          <a:xfrm>
            <a:off x="4961178" y="5408252"/>
            <a:ext cx="234516" cy="312685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xmlns="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5372336"/>
            <a:ext cx="262622" cy="396344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xmlns="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xmlns="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xmlns="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xmlns="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xmlns="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5403603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xmlns="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5403603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https://www.facebook.com/gizprofile/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21D138DF-0689-42A1-BBDF-4599B8C4F19A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B48531D5-774B-43B2-BF9F-942049A2E308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B567733F-77B6-4DB6-99E1-00F2DD5496B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79880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20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headline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AE92EAB6-E800-4824-9AA6-CF3265D2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8C747616-D15A-4B76-A750-E3C2CAED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E01D67F9-3FD2-4133-A359-8B5B0987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04574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20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xmlns="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5311125"/>
            <a:ext cx="2320828" cy="82263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xmlns="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xmlns="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xmlns="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xmlns="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xmlns="" id="{947CAD9D-1855-4034-B38A-24703C6C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xmlns="" id="{5310A70C-D8B8-42A6-B5C9-447FBE8E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xmlns="" id="{66669E51-E04F-47E9-8734-AABE57CE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88356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atio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xmlns="" id="{790F769E-F4C9-44EF-9773-070A28E48E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49826" y="431347"/>
            <a:ext cx="4324497" cy="430887"/>
          </a:xfr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for publication details:</a:t>
            </a:r>
            <a:b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adapt/delete placeholder texts (project/programme name, address, email, etc.) as required.</a:t>
            </a:r>
            <a:b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 the placeholder for the cooperation partner if it is not appropriate.</a:t>
            </a:r>
            <a:b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(This note is not visible in presentation mode and will also not be printed.)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8EF3C373-F3E5-423E-B3C3-C5E1BD203F77}"/>
              </a:ext>
            </a:extLst>
          </p:cNvPr>
          <p:cNvSpPr/>
          <p:nvPr userDrawn="1"/>
        </p:nvSpPr>
        <p:spPr bwMode="gray">
          <a:xfrm>
            <a:off x="450506" y="1475902"/>
            <a:ext cx="3214511" cy="1277273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>
              <a:defRPr/>
            </a:pPr>
            <a:r>
              <a:rPr lang="en-US" sz="800" kern="0" dirty="0">
                <a:solidFill>
                  <a:prstClr val="black"/>
                </a:solidFill>
              </a:rPr>
              <a:t>As a federally owned enterprise, GIZ supports the German Government in achieving its objectives in the field of international cooperation for sustainable development.</a:t>
            </a:r>
          </a:p>
          <a:p>
            <a:pPr>
              <a:defRPr/>
            </a:pPr>
            <a:r>
              <a:rPr lang="en-US" sz="800" kern="0" dirty="0">
                <a:solidFill>
                  <a:prstClr val="black"/>
                </a:solidFill>
              </a:rPr>
              <a:t/>
            </a:r>
            <a:br>
              <a:rPr lang="en-US" sz="800" kern="0" dirty="0">
                <a:solidFill>
                  <a:prstClr val="black"/>
                </a:solidFill>
              </a:rPr>
            </a:br>
            <a:r>
              <a:rPr lang="de-DE" sz="800" b="1" kern="0" dirty="0" err="1">
                <a:solidFill>
                  <a:prstClr val="black"/>
                </a:solidFill>
              </a:rPr>
              <a:t>Published</a:t>
            </a:r>
            <a:r>
              <a:rPr lang="de-DE" sz="800" b="1" kern="0" dirty="0">
                <a:solidFill>
                  <a:prstClr val="black"/>
                </a:solidFill>
              </a:rPr>
              <a:t> </a:t>
            </a:r>
            <a:r>
              <a:rPr lang="de-DE" sz="800" b="1" kern="0" dirty="0" err="1">
                <a:solidFill>
                  <a:prstClr val="black"/>
                </a:solidFill>
              </a:rPr>
              <a:t>by</a:t>
            </a:r>
            <a:r>
              <a:rPr lang="de-DE" sz="800" b="1" kern="0" dirty="0">
                <a:solidFill>
                  <a:prstClr val="black"/>
                </a:solidFill>
              </a:rPr>
              <a:t>:</a:t>
            </a:r>
          </a:p>
          <a:p>
            <a:pPr>
              <a:defRPr/>
            </a:pPr>
            <a:r>
              <a:rPr lang="de-DE" sz="800" kern="0" dirty="0">
                <a:solidFill>
                  <a:prstClr val="black"/>
                </a:solidFill>
              </a:rPr>
              <a:t>Deutsche Gesellschaft </a:t>
            </a:r>
            <a:r>
              <a:rPr lang="de-DE" sz="800" kern="0" dirty="0" err="1">
                <a:solidFill>
                  <a:prstClr val="black"/>
                </a:solidFill>
              </a:rPr>
              <a:t>für</a:t>
            </a:r>
            <a:endParaRPr lang="de-DE" sz="8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de-DE" sz="800" kern="0" dirty="0">
                <a:solidFill>
                  <a:prstClr val="black"/>
                </a:solidFill>
              </a:rPr>
              <a:t>Internationale Zusammenarbeit (GIZ) GmbH</a:t>
            </a:r>
            <a:br>
              <a:rPr lang="de-DE" sz="800" kern="0" dirty="0">
                <a:solidFill>
                  <a:prstClr val="black"/>
                </a:solidFill>
              </a:rPr>
            </a:br>
            <a:r>
              <a:rPr lang="de-DE" sz="800" kern="0" dirty="0">
                <a:solidFill>
                  <a:prstClr val="black"/>
                </a:solidFill>
              </a:rPr>
              <a:t/>
            </a:r>
            <a:br>
              <a:rPr lang="de-DE" sz="800" kern="0" dirty="0">
                <a:solidFill>
                  <a:prstClr val="black"/>
                </a:solidFill>
              </a:rPr>
            </a:br>
            <a:r>
              <a:rPr lang="de-DE" sz="800" kern="0" dirty="0">
                <a:solidFill>
                  <a:prstClr val="black"/>
                </a:solidFill>
              </a:rPr>
              <a:t>Registered </a:t>
            </a:r>
            <a:r>
              <a:rPr lang="de-DE" sz="800" kern="0" dirty="0" err="1">
                <a:solidFill>
                  <a:prstClr val="black"/>
                </a:solidFill>
              </a:rPr>
              <a:t>offices</a:t>
            </a:r>
            <a:endParaRPr lang="de-DE" sz="8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de-DE" sz="800" kern="0" dirty="0">
                <a:solidFill>
                  <a:prstClr val="black"/>
                </a:solidFill>
              </a:rPr>
              <a:t>Bonn and Eschborn</a:t>
            </a:r>
            <a:endParaRPr lang="en-US" sz="800" kern="0" dirty="0">
              <a:solidFill>
                <a:prstClr val="black"/>
              </a:solidFill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24969EDD-4A06-4BE9-93A1-41E56B041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0495" y="3397153"/>
            <a:ext cx="3464422" cy="2350191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xmlns="" id="{CF011E25-18E3-408D-87A2-25C927E6C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386549" y="1475902"/>
            <a:ext cx="3428177" cy="2350191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F710B78A-21F5-4CD5-A798-9F28BEF0EA2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489B8326-D6A7-4E0B-A320-27E8F32582F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B829CD0F-D162-4EFA-8033-3557250F44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912896FF-98FC-4945-B272-264E311FE7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6263" y="4276011"/>
            <a:ext cx="806878" cy="110800"/>
          </a:xfrm>
        </p:spPr>
        <p:txBody>
          <a:bodyPr wrap="none" lIns="0">
            <a:spAutoFit/>
          </a:bodyPr>
          <a:lstStyle>
            <a:lvl1pPr>
              <a:defRPr lang="de-DE" sz="800" smtClean="0">
                <a:solidFill>
                  <a:prstClr val="black"/>
                </a:solidFill>
              </a:defRPr>
            </a:lvl1pPr>
            <a:lvl2pPr>
              <a:defRPr lang="de-DE" sz="1350" smtClean="0"/>
            </a:lvl2pPr>
            <a:lvl3pPr>
              <a:defRPr lang="de-DE" sz="1350" smtClean="0"/>
            </a:lvl3pPr>
            <a:lvl4pPr>
              <a:defRPr lang="de-DE" smtClean="0"/>
            </a:lvl4pPr>
            <a:lvl5pPr>
              <a:defRPr lang="fr-FR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5165667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redits and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24969EDD-4A06-4BE9-93A1-41E56B041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0495" y="1475895"/>
            <a:ext cx="7172684" cy="4626708"/>
          </a:xfrm>
        </p:spPr>
        <p:txBody>
          <a:bodyPr numCol="2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add text</a:t>
            </a:r>
          </a:p>
          <a:p>
            <a:pPr lvl="0"/>
            <a:endParaRPr lang="en-GB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1BCACD76-7CB8-457E-9434-C57DB9E23AA9}"/>
              </a:ext>
            </a:extLst>
          </p:cNvPr>
          <p:cNvSpPr/>
          <p:nvPr userDrawn="1"/>
        </p:nvSpPr>
        <p:spPr bwMode="gray">
          <a:xfrm>
            <a:off x="777715" y="6535917"/>
            <a:ext cx="1084083" cy="21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 dirty="0" err="1">
              <a:solidFill>
                <a:srgbClr val="FFFFFF"/>
              </a:solidFill>
            </a:endParaRPr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xmlns="" id="{7C271A97-CC1D-481E-9972-CE4AD69C28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9828" y="320284"/>
            <a:ext cx="6765371" cy="720725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Photo credits/sources</a:t>
            </a:r>
          </a:p>
        </p:txBody>
      </p:sp>
    </p:spTree>
    <p:extLst>
      <p:ext uri="{BB962C8B-B14F-4D97-AF65-F5344CB8AC3E}">
        <p14:creationId xmlns:p14="http://schemas.microsoft.com/office/powerpoint/2010/main" xmlns="" val="86754940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Kette enthält.&#10;&#10;Automatisch generierte Beschreibung">
            <a:extLst>
              <a:ext uri="{FF2B5EF4-FFF2-40B4-BE49-F238E27FC236}">
                <a16:creationId xmlns:a16="http://schemas.microsoft.com/office/drawing/2014/main" xmlns="" id="{D27820A7-D571-4E28-A8CF-ADB17402AE97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t="233" b="15579"/>
          <a:stretch/>
        </p:blipFill>
        <p:spPr bwMode="gray">
          <a:xfrm>
            <a:off x="123146" y="165107"/>
            <a:ext cx="8893865" cy="5444047"/>
          </a:xfrm>
          <a:prstGeom prst="rect">
            <a:avLst/>
          </a:prstGeom>
        </p:spPr>
      </p:pic>
      <p:pic>
        <p:nvPicPr>
          <p:cNvPr id="12" name="Grafik 11" descr="Ein Bild, das Säge enthält.&#10;&#10;Automatisch generierte Beschreibung">
            <a:extLst>
              <a:ext uri="{FF2B5EF4-FFF2-40B4-BE49-F238E27FC236}">
                <a16:creationId xmlns:a16="http://schemas.microsoft.com/office/drawing/2014/main" xmlns="" id="{D33A00EE-9ACF-4636-BD82-6CF5E7FCB9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121399" y="821728"/>
            <a:ext cx="8895600" cy="5214544"/>
          </a:xfrm>
          <a:prstGeom prst="rect">
            <a:avLst/>
          </a:prstGeom>
        </p:spPr>
      </p:pic>
      <p:sp>
        <p:nvSpPr>
          <p:cNvPr id="14" name="Bar">
            <a:extLst>
              <a:ext uri="{FF2B5EF4-FFF2-40B4-BE49-F238E27FC236}">
                <a16:creationId xmlns:a16="http://schemas.microsoft.com/office/drawing/2014/main" xmlns="" id="{CAE61038-067C-47CF-8DDC-5ED6CDAC4AEE}"/>
              </a:ext>
            </a:extLst>
          </p:cNvPr>
          <p:cNvSpPr/>
          <p:nvPr userDrawn="1"/>
        </p:nvSpPr>
        <p:spPr bwMode="gray">
          <a:xfrm>
            <a:off x="6611825" y="5609154"/>
            <a:ext cx="2405185" cy="1959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xmlns="" id="{4950B203-064F-443F-94A9-C002DAAE8F83}"/>
              </a:ext>
            </a:extLst>
          </p:cNvPr>
          <p:cNvSpPr/>
          <p:nvPr userDrawn="1"/>
        </p:nvSpPr>
        <p:spPr bwMode="gray">
          <a:xfrm>
            <a:off x="1215602" y="2077327"/>
            <a:ext cx="3529299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b="1" kern="0" dirty="0">
                <a:solidFill>
                  <a:prstClr val="black"/>
                </a:solidFill>
              </a:rPr>
              <a:t>Deutsche Gesellschaft </a:t>
            </a:r>
            <a:r>
              <a:rPr lang="en-GB" sz="1100" b="1" kern="0" dirty="0" err="1">
                <a:solidFill>
                  <a:prstClr val="black"/>
                </a:solidFill>
              </a:rPr>
              <a:t>für</a:t>
            </a:r>
            <a:r>
              <a:rPr lang="en-GB" sz="1100" b="1" kern="0" dirty="0">
                <a:solidFill>
                  <a:prstClr val="black"/>
                </a:solidFill>
              </a:rPr>
              <a:t/>
            </a:r>
            <a:br>
              <a:rPr lang="en-GB" sz="1100" b="1" kern="0" dirty="0">
                <a:solidFill>
                  <a:prstClr val="black"/>
                </a:solidFill>
              </a:rPr>
            </a:br>
            <a:r>
              <a:rPr lang="en-GB" sz="1100" b="1" kern="0" dirty="0">
                <a:solidFill>
                  <a:prstClr val="black"/>
                </a:solidFill>
              </a:rPr>
              <a:t>Internationale </a:t>
            </a:r>
            <a:r>
              <a:rPr lang="en-GB" sz="1100" b="1" kern="0" dirty="0" err="1">
                <a:solidFill>
                  <a:prstClr val="black"/>
                </a:solidFill>
              </a:rPr>
              <a:t>Zusammenarbeit</a:t>
            </a:r>
            <a:r>
              <a:rPr lang="en-GB" sz="1100" b="1" kern="0" dirty="0">
                <a:solidFill>
                  <a:prstClr val="black"/>
                </a:solidFill>
              </a:rPr>
              <a:t> (GIZ) GmbH</a:t>
            </a:r>
          </a:p>
          <a:p>
            <a:pPr>
              <a:defRPr/>
            </a:pPr>
            <a:endParaRPr lang="en-GB" sz="1100" b="1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1100" kern="0" dirty="0">
                <a:solidFill>
                  <a:prstClr val="black"/>
                </a:solidFill>
              </a:rPr>
              <a:t>Registered offices</a:t>
            </a:r>
          </a:p>
          <a:p>
            <a:pPr>
              <a:defRPr/>
            </a:pPr>
            <a:r>
              <a:rPr lang="en-US" sz="1100" kern="0" dirty="0">
                <a:solidFill>
                  <a:prstClr val="black"/>
                </a:solidFill>
              </a:rPr>
              <a:t>Bonn and </a:t>
            </a:r>
            <a:r>
              <a:rPr lang="en-US" sz="1100" kern="0" dirty="0" err="1">
                <a:solidFill>
                  <a:prstClr val="black"/>
                </a:solidFill>
              </a:rPr>
              <a:t>Eschborn</a:t>
            </a:r>
            <a:endParaRPr lang="en-US" sz="1100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11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sz="1100" kern="0" dirty="0">
                <a:solidFill>
                  <a:prstClr val="black"/>
                </a:solidFill>
              </a:rPr>
              <a:t>Friedrich-Ebert-Allee 36 + 40</a:t>
            </a:r>
            <a:br>
              <a:rPr lang="en-GB" sz="1100" kern="0" dirty="0">
                <a:solidFill>
                  <a:prstClr val="black"/>
                </a:solidFill>
              </a:rPr>
            </a:br>
            <a:r>
              <a:rPr lang="en-GB" sz="1100" kern="0" dirty="0">
                <a:solidFill>
                  <a:prstClr val="black"/>
                </a:solidFill>
              </a:rPr>
              <a:t>53113 Bonn, Germany</a:t>
            </a:r>
            <a:br>
              <a:rPr lang="en-GB" sz="1100" kern="0" dirty="0">
                <a:solidFill>
                  <a:prstClr val="black"/>
                </a:solidFill>
              </a:rPr>
            </a:br>
            <a:r>
              <a:rPr lang="en-GB" sz="1100" kern="0" dirty="0">
                <a:solidFill>
                  <a:prstClr val="black"/>
                </a:solidFill>
              </a:rPr>
              <a:t>T  +49  228  44 60 - 0</a:t>
            </a:r>
            <a:br>
              <a:rPr lang="en-GB" sz="1100" kern="0" dirty="0">
                <a:solidFill>
                  <a:prstClr val="black"/>
                </a:solidFill>
              </a:rPr>
            </a:br>
            <a:r>
              <a:rPr lang="en-GB" sz="1100" kern="0" dirty="0">
                <a:solidFill>
                  <a:prstClr val="black"/>
                </a:solidFill>
              </a:rPr>
              <a:t>F  +49  228  44 60 - 17 66</a:t>
            </a:r>
          </a:p>
          <a:p>
            <a:pPr>
              <a:defRPr/>
            </a:pPr>
            <a:endParaRPr lang="en-GB" sz="11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sz="1100" kern="0" dirty="0">
                <a:solidFill>
                  <a:prstClr val="black"/>
                </a:solidFill>
              </a:rPr>
              <a:t>E  info@giz.de</a:t>
            </a:r>
          </a:p>
          <a:p>
            <a:pPr>
              <a:defRPr/>
            </a:pPr>
            <a:r>
              <a:rPr lang="en-GB" sz="1100" kern="0" dirty="0">
                <a:solidFill>
                  <a:prstClr val="black"/>
                </a:solidFill>
              </a:rPr>
              <a:t>I   </a:t>
            </a:r>
            <a:r>
              <a:rPr lang="en-GB" sz="400" kern="0" dirty="0">
                <a:solidFill>
                  <a:prstClr val="black"/>
                </a:solidFill>
              </a:rPr>
              <a:t> </a:t>
            </a:r>
            <a:r>
              <a:rPr lang="en-GB" sz="1100" kern="0" dirty="0">
                <a:solidFill>
                  <a:prstClr val="black"/>
                </a:solidFill>
              </a:rPr>
              <a:t>www.giz.de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37982854-A844-4D46-9BB7-0890F958ED69}"/>
              </a:ext>
            </a:extLst>
          </p:cNvPr>
          <p:cNvSpPr/>
          <p:nvPr userDrawn="1"/>
        </p:nvSpPr>
        <p:spPr bwMode="gray">
          <a:xfrm>
            <a:off x="3525439" y="3413826"/>
            <a:ext cx="32210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kern="0" dirty="0">
                <a:solidFill>
                  <a:prstClr val="black"/>
                </a:solidFill>
              </a:rPr>
              <a:t>Dag-Hammarskjöld-</a:t>
            </a:r>
            <a:r>
              <a:rPr lang="en-GB" sz="1100" kern="0" dirty="0" err="1">
                <a:solidFill>
                  <a:prstClr val="black"/>
                </a:solidFill>
              </a:rPr>
              <a:t>Weg</a:t>
            </a:r>
            <a:r>
              <a:rPr lang="en-GB" sz="1100" kern="0" dirty="0">
                <a:solidFill>
                  <a:prstClr val="black"/>
                </a:solidFill>
              </a:rPr>
              <a:t> 1 - 5</a:t>
            </a:r>
            <a:br>
              <a:rPr lang="en-GB" sz="1100" kern="0" dirty="0">
                <a:solidFill>
                  <a:prstClr val="black"/>
                </a:solidFill>
              </a:rPr>
            </a:br>
            <a:r>
              <a:rPr lang="en-GB" sz="1100" kern="0" dirty="0">
                <a:solidFill>
                  <a:prstClr val="black"/>
                </a:solidFill>
              </a:rPr>
              <a:t>65760 </a:t>
            </a:r>
            <a:r>
              <a:rPr lang="en-GB" sz="1100" kern="0" dirty="0" err="1">
                <a:solidFill>
                  <a:prstClr val="black"/>
                </a:solidFill>
              </a:rPr>
              <a:t>Eschborn</a:t>
            </a:r>
            <a:r>
              <a:rPr lang="en-GB" sz="1100" kern="0" dirty="0">
                <a:solidFill>
                  <a:prstClr val="black"/>
                </a:solidFill>
              </a:rPr>
              <a:t>, Germany</a:t>
            </a:r>
            <a:br>
              <a:rPr lang="en-GB" sz="1100" kern="0" dirty="0">
                <a:solidFill>
                  <a:prstClr val="black"/>
                </a:solidFill>
              </a:rPr>
            </a:br>
            <a:r>
              <a:rPr lang="en-GB" sz="1100" kern="0" dirty="0">
                <a:solidFill>
                  <a:prstClr val="black"/>
                </a:solidFill>
              </a:rPr>
              <a:t>T  +49  61 96  79 - 0</a:t>
            </a:r>
            <a:br>
              <a:rPr lang="en-GB" sz="1100" kern="0" dirty="0">
                <a:solidFill>
                  <a:prstClr val="black"/>
                </a:solidFill>
              </a:rPr>
            </a:br>
            <a:r>
              <a:rPr lang="en-GB" sz="1100" kern="0" dirty="0">
                <a:solidFill>
                  <a:prstClr val="black"/>
                </a:solidFill>
              </a:rPr>
              <a:t>F  +49  61 96  79 - 11 15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xmlns="" id="{89CFF6E4-F492-44F6-997D-92E15F612E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1276665" y="5929845"/>
            <a:ext cx="1650218" cy="6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342167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Kette enthält.&#10;&#10;Automatisch generierte Beschreibung">
            <a:extLst>
              <a:ext uri="{FF2B5EF4-FFF2-40B4-BE49-F238E27FC236}">
                <a16:creationId xmlns:a16="http://schemas.microsoft.com/office/drawing/2014/main" xmlns="" id="{82995FEF-F44E-4720-98FA-B2AE557B1183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t="233" b="26747"/>
          <a:stretch/>
        </p:blipFill>
        <p:spPr bwMode="gray">
          <a:xfrm>
            <a:off x="123142" y="165103"/>
            <a:ext cx="8893865" cy="4721860"/>
          </a:xfrm>
          <a:prstGeom prst="rect">
            <a:avLst/>
          </a:prstGeom>
        </p:spPr>
      </p:pic>
      <p:pic>
        <p:nvPicPr>
          <p:cNvPr id="18" name="Grafik 17" descr="Ein Bild, das Säge enthält.&#10;&#10;Automatisch generierte Beschreibung">
            <a:extLst>
              <a:ext uri="{FF2B5EF4-FFF2-40B4-BE49-F238E27FC236}">
                <a16:creationId xmlns:a16="http://schemas.microsoft.com/office/drawing/2014/main" xmlns="" id="{57A5703D-6864-419D-AAFF-48396C4B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123135" y="846876"/>
            <a:ext cx="8895600" cy="4040085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55" y="2782269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  <a:br>
              <a:rPr lang="en-GB" dirty="0"/>
            </a:br>
            <a:r>
              <a:rPr lang="en-GB" dirty="0"/>
              <a:t>with colour GIZ key visual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52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This is the sub-line</a:t>
            </a:r>
          </a:p>
          <a:p>
            <a:pPr lvl="0"/>
            <a:r>
              <a:rPr lang="en-GB"/>
              <a:t>Project name | Date</a:t>
            </a:r>
            <a:endParaRPr lang="en-GB" dirty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xmlns="" id="{BB915B2F-F90E-4740-9ADA-291A0E63BD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xmlns="" id="{BD21318B-3022-42D5-AB5E-3CB62091D006}"/>
              </a:ext>
            </a:extLst>
          </p:cNvPr>
          <p:cNvSpPr/>
          <p:nvPr userDrawn="1"/>
        </p:nvSpPr>
        <p:spPr bwMode="gray">
          <a:xfrm>
            <a:off x="5369092" y="4886961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695862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FF0DB5C6-9E74-4378-9827-68473EFA35F3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t="233" b="26747"/>
          <a:stretch/>
        </p:blipFill>
        <p:spPr bwMode="gray">
          <a:xfrm>
            <a:off x="123142" y="165100"/>
            <a:ext cx="8893865" cy="4721861"/>
          </a:xfrm>
          <a:prstGeom prst="rect">
            <a:avLst/>
          </a:prstGeom>
        </p:spPr>
      </p:pic>
      <p:pic>
        <p:nvPicPr>
          <p:cNvPr id="15" name="Grafik 14" descr="Ein Bild, das Säge enthält.&#10;&#10;Automatisch generierte Beschreibung">
            <a:extLst>
              <a:ext uri="{FF2B5EF4-FFF2-40B4-BE49-F238E27FC236}">
                <a16:creationId xmlns:a16="http://schemas.microsoft.com/office/drawing/2014/main" xmlns="" id="{31687CA2-4830-4EA3-B6BE-4D04E1B836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123135" y="846876"/>
            <a:ext cx="8895600" cy="4040085"/>
          </a:xfrm>
          <a:prstGeom prst="rect">
            <a:avLst/>
          </a:pr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xmlns="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xmlns="" id="{8C59F0BE-E094-4F6F-B663-07A571A19A62}"/>
              </a:ext>
            </a:extLst>
          </p:cNvPr>
          <p:cNvSpPr/>
          <p:nvPr userDrawn="1"/>
        </p:nvSpPr>
        <p:spPr bwMode="gray">
          <a:xfrm>
            <a:off x="5369092" y="4886961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52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55" y="2782269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  <a:br>
              <a:rPr lang="en-GB" dirty="0"/>
            </a:br>
            <a:r>
              <a:rPr lang="en-GB" dirty="0"/>
              <a:t>with b/w GIZ key visual</a:t>
            </a:r>
          </a:p>
        </p:txBody>
      </p:sp>
    </p:spTree>
    <p:extLst>
      <p:ext uri="{BB962C8B-B14F-4D97-AF65-F5344CB8AC3E}">
        <p14:creationId xmlns:p14="http://schemas.microsoft.com/office/powerpoint/2010/main" xmlns="" val="116580242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8B5BB38C-C268-430A-95D0-A4989E9A6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50418" r="36621"/>
          <a:stretch/>
        </p:blipFill>
        <p:spPr>
          <a:xfrm>
            <a:off x="7497553" y="1029491"/>
            <a:ext cx="387893" cy="787908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xmlns="" id="{2033EF87-771C-4B92-ADFE-7B13B36298B2}"/>
              </a:ext>
            </a:extLst>
          </p:cNvPr>
          <p:cNvGrpSpPr/>
          <p:nvPr userDrawn="1"/>
        </p:nvGrpSpPr>
        <p:grpSpPr>
          <a:xfrm>
            <a:off x="5604601" y="1034677"/>
            <a:ext cx="1588101" cy="866995"/>
            <a:chOff x="5604594" y="1459908"/>
            <a:chExt cx="1588101" cy="650246"/>
          </a:xfrm>
        </p:grpSpPr>
        <p:pic>
          <p:nvPicPr>
            <p:cNvPr id="4" name="Grafik 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xmlns="" id="{819D2676-9436-4032-BE32-30435B740A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xmlns="" id="{F4035884-6A0A-4E92-9DBD-74348932C0B3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135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hteck">
            <a:extLst>
              <a:ext uri="{FF2B5EF4-FFF2-40B4-BE49-F238E27FC236}">
                <a16:creationId xmlns:a16="http://schemas.microsoft.com/office/drawing/2014/main" xmlns="" id="{F2E38B50-980D-47A1-BF50-09C022DE3178}"/>
              </a:ext>
            </a:extLst>
          </p:cNvPr>
          <p:cNvSpPr/>
          <p:nvPr userDrawn="1"/>
        </p:nvSpPr>
        <p:spPr bwMode="gray">
          <a:xfrm>
            <a:off x="7530036" y="1279682"/>
            <a:ext cx="334720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xmlns="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42" y="165103"/>
            <a:ext cx="8893865" cy="4721860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xmlns="" id="{6C4143CA-4DB1-41D8-8702-2CD00961FDB5}"/>
              </a:ext>
            </a:extLst>
          </p:cNvPr>
          <p:cNvSpPr/>
          <p:nvPr userDrawn="1"/>
        </p:nvSpPr>
        <p:spPr bwMode="gray">
          <a:xfrm>
            <a:off x="4092749" y="170891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1. Click on this icon to insert a new photo.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xmlns="" id="{8F222F02-A2DC-42E9-84D4-4ACEFEE70A4D}"/>
              </a:ext>
            </a:extLst>
          </p:cNvPr>
          <p:cNvSpPr/>
          <p:nvPr userDrawn="1"/>
        </p:nvSpPr>
        <p:spPr bwMode="gray">
          <a:xfrm>
            <a:off x="5501869" y="170887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2. Reset the slide.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xmlns="" id="{C15972D1-066C-49B6-94E5-4A7A0A3B2587}"/>
              </a:ext>
            </a:extLst>
          </p:cNvPr>
          <p:cNvSpPr/>
          <p:nvPr userDrawn="1"/>
        </p:nvSpPr>
        <p:spPr bwMode="gray">
          <a:xfrm>
            <a:off x="7261861" y="170891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3. Where necessary, change the section using the ‘Crop’ function.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xmlns="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:a16="http://schemas.microsoft.com/office/drawing/2014/main" xmlns="" id="{F01B0C4A-732E-4BC2-A2D7-A086E4E5403B}"/>
              </a:ext>
            </a:extLst>
          </p:cNvPr>
          <p:cNvSpPr/>
          <p:nvPr userDrawn="1"/>
        </p:nvSpPr>
        <p:spPr bwMode="gray">
          <a:xfrm>
            <a:off x="5369092" y="4886961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9" name="how">
            <a:extLst>
              <a:ext uri="{FF2B5EF4-FFF2-40B4-BE49-F238E27FC236}">
                <a16:creationId xmlns:a16="http://schemas.microsoft.com/office/drawing/2014/main" xmlns="" id="{B4432FF7-B852-4F03-B6BA-EEC7AD563D82}"/>
              </a:ext>
            </a:extLst>
          </p:cNvPr>
          <p:cNvSpPr txBox="1"/>
          <p:nvPr userDrawn="1"/>
        </p:nvSpPr>
        <p:spPr bwMode="gray">
          <a:xfrm>
            <a:off x="-2857397" y="237067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Click on image above transparent section.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Delete image by pressing the DEL key.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Click on small icon in centre of page.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Select photo.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Select ‘Home / Reset ’.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If required, edit the section under ‘Format/Crop ’.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xmlns="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02090" y="569807"/>
            <a:ext cx="281941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xmlns="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42" y="846876"/>
            <a:ext cx="8893865" cy="4040085"/>
          </a:xfrm>
          <a:prstGeom prst="rect">
            <a:avLst/>
          </a:prstGeom>
          <a:blipFill dpi="0" rotWithShape="1">
            <a:blip r:embed="rId6" cstate="print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  <a:br>
              <a:rPr lang="en-GB" dirty="0"/>
            </a:br>
            <a:r>
              <a:rPr lang="en-GB" dirty="0"/>
              <a:t>with background photo (interchangeable)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52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xmlns="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 bwMode="gray">
          <a:xfrm>
            <a:off x="7497029" y="1966807"/>
            <a:ext cx="1246909" cy="114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2890189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/free-form sel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>
            <a:extLst>
              <a:ext uri="{FF2B5EF4-FFF2-40B4-BE49-F238E27FC236}">
                <a16:creationId xmlns:a16="http://schemas.microsoft.com/office/drawing/2014/main" xmlns="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:a16="http://schemas.microsoft.com/office/drawing/2014/main" xmlns="" id="{F01B0C4A-732E-4BC2-A2D7-A086E4E5403B}"/>
              </a:ext>
            </a:extLst>
          </p:cNvPr>
          <p:cNvSpPr/>
          <p:nvPr userDrawn="1"/>
        </p:nvSpPr>
        <p:spPr bwMode="gray">
          <a:xfrm>
            <a:off x="5369092" y="4886961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xmlns="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42" y="165103"/>
            <a:ext cx="8893865" cy="4721860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xmlns="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02090" y="569807"/>
            <a:ext cx="281941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28" name="Headline">
            <a:extLst>
              <a:ext uri="{FF2B5EF4-FFF2-40B4-BE49-F238E27FC236}">
                <a16:creationId xmlns:a16="http://schemas.microsoft.com/office/drawing/2014/main" xmlns="" id="{813E0E27-07DF-4161-8BD6-EBA305CB5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42" y="846876"/>
            <a:ext cx="8893865" cy="404008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 for illustration/free-form selection</a:t>
            </a:r>
            <a:br>
              <a:rPr lang="en-GB" dirty="0"/>
            </a:br>
            <a:r>
              <a:rPr lang="en-GB" dirty="0"/>
              <a:t>with white background (interchangeable)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52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xmlns="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 bwMode="gray">
          <a:xfrm>
            <a:off x="7797509" y="1966807"/>
            <a:ext cx="1246909" cy="1147156"/>
          </a:xfrm>
          <a:prstGeom prst="rect">
            <a:avLst/>
          </a:prstGeom>
        </p:spPr>
      </p:pic>
      <p:sp>
        <p:nvSpPr>
          <p:cNvPr id="29" name="1.">
            <a:extLst>
              <a:ext uri="{FF2B5EF4-FFF2-40B4-BE49-F238E27FC236}">
                <a16:creationId xmlns:a16="http://schemas.microsoft.com/office/drawing/2014/main" xmlns="" id="{20B6CB06-5705-4A0C-80E4-F97390E0F331}"/>
              </a:ext>
            </a:extLst>
          </p:cNvPr>
          <p:cNvSpPr/>
          <p:nvPr userDrawn="1"/>
        </p:nvSpPr>
        <p:spPr bwMode="gray">
          <a:xfrm>
            <a:off x="4092749" y="170891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1. Click on this icon to insert a new photo.</a:t>
            </a:r>
          </a:p>
        </p:txBody>
      </p:sp>
      <p:sp>
        <p:nvSpPr>
          <p:cNvPr id="30" name="2.">
            <a:extLst>
              <a:ext uri="{FF2B5EF4-FFF2-40B4-BE49-F238E27FC236}">
                <a16:creationId xmlns:a16="http://schemas.microsoft.com/office/drawing/2014/main" xmlns="" id="{D84EBA1A-4DAD-4862-AA4E-9880DC7763BC}"/>
              </a:ext>
            </a:extLst>
          </p:cNvPr>
          <p:cNvSpPr/>
          <p:nvPr userDrawn="1"/>
        </p:nvSpPr>
        <p:spPr bwMode="gray">
          <a:xfrm>
            <a:off x="5501869" y="170887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2. Reset the slide.</a:t>
            </a:r>
          </a:p>
        </p:txBody>
      </p:sp>
      <p:sp>
        <p:nvSpPr>
          <p:cNvPr id="31" name="3.">
            <a:extLst>
              <a:ext uri="{FF2B5EF4-FFF2-40B4-BE49-F238E27FC236}">
                <a16:creationId xmlns:a16="http://schemas.microsoft.com/office/drawing/2014/main" xmlns="" id="{B2678BDE-5861-465F-B7A9-0C02CEA5146A}"/>
              </a:ext>
            </a:extLst>
          </p:cNvPr>
          <p:cNvSpPr/>
          <p:nvPr userDrawn="1"/>
        </p:nvSpPr>
        <p:spPr bwMode="gray">
          <a:xfrm>
            <a:off x="7261861" y="170891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3. Where necessary, change the section using the ‘Crop’ function.</a:t>
            </a:r>
          </a:p>
        </p:txBody>
      </p:sp>
      <p:sp>
        <p:nvSpPr>
          <p:cNvPr id="32" name="how">
            <a:extLst>
              <a:ext uri="{FF2B5EF4-FFF2-40B4-BE49-F238E27FC236}">
                <a16:creationId xmlns:a16="http://schemas.microsoft.com/office/drawing/2014/main" xmlns="" id="{DD9A8E2A-61F9-4B3C-9A2B-7F7E505F0D6A}"/>
              </a:ext>
            </a:extLst>
          </p:cNvPr>
          <p:cNvSpPr txBox="1"/>
          <p:nvPr userDrawn="1"/>
        </p:nvSpPr>
        <p:spPr bwMode="gray">
          <a:xfrm>
            <a:off x="-2857397" y="237067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Click on image above transparent section.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Delete image by pressing the DEL key.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Click on small icon in centre of page.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Select photo.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Select ‘Home / Reset ’.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If required, edit the section under ‘Format/Crop ’.</a:t>
            </a:r>
          </a:p>
        </p:txBody>
      </p:sp>
      <p:pic>
        <p:nvPicPr>
          <p:cNvPr id="23" name="Grafik 2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624386F1-94F3-4226-906F-12B82E9AA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/>
          <a:srcRect l="50418" r="36621"/>
          <a:stretch/>
        </p:blipFill>
        <p:spPr>
          <a:xfrm>
            <a:off x="7797502" y="1029491"/>
            <a:ext cx="387893" cy="787908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xmlns="" id="{105A1CD3-65ED-4979-8ED3-C6C6D69CA36F}"/>
              </a:ext>
            </a:extLst>
          </p:cNvPr>
          <p:cNvGrpSpPr/>
          <p:nvPr userDrawn="1"/>
        </p:nvGrpSpPr>
        <p:grpSpPr>
          <a:xfrm>
            <a:off x="5604601" y="1034677"/>
            <a:ext cx="1588101" cy="866995"/>
            <a:chOff x="5604594" y="1459908"/>
            <a:chExt cx="1588101" cy="650246"/>
          </a:xfrm>
        </p:grpSpPr>
        <p:pic>
          <p:nvPicPr>
            <p:cNvPr id="34" name="Grafik 3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xmlns="" id="{51D59DA1-E2B0-4CDB-A12E-01AA9A73E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xmlns="" id="{CA75C1DE-0310-44D2-BF9A-8AF0BB55C2BA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1350">
                <a:solidFill>
                  <a:srgbClr val="FFFFFF"/>
                </a:solidFill>
              </a:endParaRPr>
            </a:p>
          </p:txBody>
        </p:sp>
      </p:grpSp>
      <p:sp>
        <p:nvSpPr>
          <p:cNvPr id="36" name="Rechteck">
            <a:extLst>
              <a:ext uri="{FF2B5EF4-FFF2-40B4-BE49-F238E27FC236}">
                <a16:creationId xmlns:a16="http://schemas.microsoft.com/office/drawing/2014/main" xmlns="" id="{E6AB41C2-B97C-4B5B-B3A7-980B47D8BCA4}"/>
              </a:ext>
            </a:extLst>
          </p:cNvPr>
          <p:cNvSpPr/>
          <p:nvPr userDrawn="1"/>
        </p:nvSpPr>
        <p:spPr bwMode="gray">
          <a:xfrm>
            <a:off x="7829992" y="1279682"/>
            <a:ext cx="334720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55768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7492">
                    <a:shade val="90000"/>
                  </a:srgbClr>
                </a:solidFill>
              </a:rPr>
              <a:pPr/>
              <a:t>25.04.2023</a:t>
            </a:fld>
            <a:endParaRPr lang="ru-RU">
              <a:solidFill>
                <a:srgbClr val="047492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7492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7492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7492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6745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">
            <a:extLst>
              <a:ext uri="{FF2B5EF4-FFF2-40B4-BE49-F238E27FC236}">
                <a16:creationId xmlns:a16="http://schemas.microsoft.com/office/drawing/2014/main" xmlns="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xmlns="" id="{8C59F0BE-E094-4F6F-B663-07A571A19A62}"/>
              </a:ext>
            </a:extLst>
          </p:cNvPr>
          <p:cNvSpPr/>
          <p:nvPr userDrawn="1"/>
        </p:nvSpPr>
        <p:spPr bwMode="gray">
          <a:xfrm>
            <a:off x="5369092" y="4886961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52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55" y="2782269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Alternative title slide</a:t>
            </a:r>
            <a:br>
              <a:rPr lang="en-GB" dirty="0"/>
            </a:br>
            <a:r>
              <a:rPr lang="en-GB" dirty="0"/>
              <a:t>without photo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xmlns="" id="{1E0F1E1C-CA23-484C-B4BB-7C7FB71D6C86}"/>
              </a:ext>
            </a:extLst>
          </p:cNvPr>
          <p:cNvGrpSpPr/>
          <p:nvPr userDrawn="1"/>
        </p:nvGrpSpPr>
        <p:grpSpPr bwMode="gray">
          <a:xfrm>
            <a:off x="123142" y="165103"/>
            <a:ext cx="3783013" cy="1340924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xmlns="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4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xmlns="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xmlns="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34745209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20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xmlns="" id="{F0E6115A-0138-4831-8CBC-F3B86D466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7"/>
            <a:ext cx="7172684" cy="4660625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B452EF93-E523-4879-A016-E498F54384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B153431B-7D6D-4B55-A0DF-4377721478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7190EEF8-EC05-4B47-999A-57A36EBAB7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00630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20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xmlns="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5311122"/>
            <a:ext cx="2320828" cy="82263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xmlns="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xmlns="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xmlns="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xmlns="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platzhalter 7">
            <a:extLst>
              <a:ext uri="{FF2B5EF4-FFF2-40B4-BE49-F238E27FC236}">
                <a16:creationId xmlns:a16="http://schemas.microsoft.com/office/drawing/2014/main" xmlns="" id="{32E1886A-3475-4E66-B3BF-1AD48A203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5"/>
            <a:ext cx="7172684" cy="3746844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228600" marR="0" lvl="0" indent="-22860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/>
              <a:t>Click to add text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xmlns="" id="{E5D8E01E-F49F-4D57-89D4-E949623D1D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xmlns="" id="{BCF8D0CE-4095-4F50-924A-6E387AE4CF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xmlns="" id="{4509B031-4623-4B3A-8E75-E14CEB8CCF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37203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b/w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t="234" b="7466"/>
          <a:stretch/>
        </p:blipFill>
        <p:spPr bwMode="gray">
          <a:xfrm>
            <a:off x="123142" y="165101"/>
            <a:ext cx="8893865" cy="5968659"/>
          </a:xfrm>
          <a:prstGeom prst="rect">
            <a:avLst/>
          </a:prstGeom>
        </p:spPr>
      </p:pic>
      <p:pic>
        <p:nvPicPr>
          <p:cNvPr id="20" name="Grafik 19" descr="Ein Bild, das Säge enthält.&#10;&#10;Automatisch generierte Beschreibung">
            <a:extLst>
              <a:ext uri="{FF2B5EF4-FFF2-40B4-BE49-F238E27FC236}">
                <a16:creationId xmlns:a16="http://schemas.microsoft.com/office/drawing/2014/main" xmlns="" id="{BCF144E3-F322-4496-87EE-8035011D1A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123135" y="2093676"/>
            <a:ext cx="8895600" cy="4040085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52" y="4938867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55" y="4033221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start slide</a:t>
            </a:r>
            <a:br>
              <a:rPr lang="en-GB" dirty="0"/>
            </a:br>
            <a:r>
              <a:rPr lang="en-GB" dirty="0"/>
              <a:t>with b/w GIZ key visual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0DC1FF66-9C6A-433E-8553-8083512E96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EF569824-8B73-4A2E-B4EF-29A198DE52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540C7464-2E6B-420A-8943-567BDD6494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57111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xmlns="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42" y="165101"/>
            <a:ext cx="8893865" cy="5968659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reieck">
            <a:extLst>
              <a:ext uri="{FF2B5EF4-FFF2-40B4-BE49-F238E27FC236}">
                <a16:creationId xmlns:a16="http://schemas.microsoft.com/office/drawing/2014/main" xmlns="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02090" y="569807"/>
            <a:ext cx="281941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xmlns="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42" y="2093676"/>
            <a:ext cx="8893865" cy="4040085"/>
          </a:xfrm>
          <a:prstGeom prst="rect">
            <a:avLst/>
          </a:prstGeom>
          <a:blipFill dpi="0" rotWithShape="1">
            <a:blip r:embed="rId2" cstate="print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start slide</a:t>
            </a:r>
            <a:br>
              <a:rPr lang="en-GB" dirty="0"/>
            </a:br>
            <a:r>
              <a:rPr lang="en-GB" dirty="0"/>
              <a:t>with background photo (interchangeable)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xmlns="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7497029" y="1966807"/>
            <a:ext cx="1246909" cy="1147156"/>
          </a:xfrm>
          <a:prstGeom prst="rect">
            <a:avLst/>
          </a:prstGeom>
        </p:spPr>
      </p:pic>
      <p:sp>
        <p:nvSpPr>
          <p:cNvPr id="28" name="Subline">
            <a:extLst>
              <a:ext uri="{FF2B5EF4-FFF2-40B4-BE49-F238E27FC236}">
                <a16:creationId xmlns:a16="http://schemas.microsoft.com/office/drawing/2014/main" xmlns="" id="{6699B1E5-C447-4674-92BB-C2A1F3ADC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52" y="4938867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29" name="1.">
            <a:extLst>
              <a:ext uri="{FF2B5EF4-FFF2-40B4-BE49-F238E27FC236}">
                <a16:creationId xmlns:a16="http://schemas.microsoft.com/office/drawing/2014/main" xmlns="" id="{DF731E94-BC4E-4147-8280-79F13CCEF08B}"/>
              </a:ext>
            </a:extLst>
          </p:cNvPr>
          <p:cNvSpPr/>
          <p:nvPr userDrawn="1"/>
        </p:nvSpPr>
        <p:spPr bwMode="gray">
          <a:xfrm>
            <a:off x="4092749" y="170891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1. Click on this icon to insert a new photo.</a:t>
            </a:r>
          </a:p>
        </p:txBody>
      </p:sp>
      <p:sp>
        <p:nvSpPr>
          <p:cNvPr id="30" name="2.">
            <a:extLst>
              <a:ext uri="{FF2B5EF4-FFF2-40B4-BE49-F238E27FC236}">
                <a16:creationId xmlns:a16="http://schemas.microsoft.com/office/drawing/2014/main" xmlns="" id="{6B919EA4-50E9-46C9-AC5A-76AC20E25106}"/>
              </a:ext>
            </a:extLst>
          </p:cNvPr>
          <p:cNvSpPr/>
          <p:nvPr userDrawn="1"/>
        </p:nvSpPr>
        <p:spPr bwMode="gray">
          <a:xfrm>
            <a:off x="5501869" y="170887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2. Reset the slide.</a:t>
            </a:r>
          </a:p>
        </p:txBody>
      </p:sp>
      <p:sp>
        <p:nvSpPr>
          <p:cNvPr id="31" name="3.">
            <a:extLst>
              <a:ext uri="{FF2B5EF4-FFF2-40B4-BE49-F238E27FC236}">
                <a16:creationId xmlns:a16="http://schemas.microsoft.com/office/drawing/2014/main" xmlns="" id="{36FCB48E-A225-433E-9552-1EC05D2E90CB}"/>
              </a:ext>
            </a:extLst>
          </p:cNvPr>
          <p:cNvSpPr/>
          <p:nvPr userDrawn="1"/>
        </p:nvSpPr>
        <p:spPr bwMode="gray">
          <a:xfrm>
            <a:off x="7261861" y="170891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3. Where necessary, change the section using the ‘Crop’ function.</a:t>
            </a:r>
          </a:p>
        </p:txBody>
      </p:sp>
      <p:sp>
        <p:nvSpPr>
          <p:cNvPr id="32" name="how">
            <a:extLst>
              <a:ext uri="{FF2B5EF4-FFF2-40B4-BE49-F238E27FC236}">
                <a16:creationId xmlns:a16="http://schemas.microsoft.com/office/drawing/2014/main" xmlns="" id="{308DC210-80AE-4E96-8C9E-08E1D0F3C4B1}"/>
              </a:ext>
            </a:extLst>
          </p:cNvPr>
          <p:cNvSpPr txBox="1"/>
          <p:nvPr userDrawn="1"/>
        </p:nvSpPr>
        <p:spPr bwMode="gray">
          <a:xfrm>
            <a:off x="-2857397" y="237067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Click on image above transparent section.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Delete image by pressing the DEL key.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Click on small icon in centre of page.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Select photo.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Select ‘Home / Reset ’.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If required, edit the section under ‘Format/Crop ’.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ECA10962-7562-45EF-9BCC-CF8E4A8ECD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4EDF0250-D30F-4BC8-BDE1-DB1BD325237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xmlns="" id="{98F0E3FB-E27A-4457-B526-B2D2906906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  <p:pic>
        <p:nvPicPr>
          <p:cNvPr id="23" name="Grafik 2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AFC53F5D-C099-4AB8-BEA0-0C0599C54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/>
          <a:srcRect l="50418" r="36621"/>
          <a:stretch/>
        </p:blipFill>
        <p:spPr>
          <a:xfrm>
            <a:off x="7497553" y="1029491"/>
            <a:ext cx="387893" cy="787908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xmlns="" id="{71BF95A1-C507-454F-AD5B-C1AE17A76F07}"/>
              </a:ext>
            </a:extLst>
          </p:cNvPr>
          <p:cNvGrpSpPr/>
          <p:nvPr userDrawn="1"/>
        </p:nvGrpSpPr>
        <p:grpSpPr>
          <a:xfrm>
            <a:off x="5604601" y="1034677"/>
            <a:ext cx="1588101" cy="866995"/>
            <a:chOff x="5604594" y="1459908"/>
            <a:chExt cx="1588101" cy="650246"/>
          </a:xfrm>
        </p:grpSpPr>
        <p:pic>
          <p:nvPicPr>
            <p:cNvPr id="34" name="Grafik 3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xmlns="" id="{355A07BF-0F32-412A-AAD2-48911D07B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xmlns="" id="{B2564D52-B4AC-4D61-B46E-BE3CE7851C95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1350">
                <a:solidFill>
                  <a:srgbClr val="FFFFFF"/>
                </a:solidFill>
              </a:endParaRPr>
            </a:p>
          </p:txBody>
        </p:sp>
      </p:grpSp>
      <p:sp>
        <p:nvSpPr>
          <p:cNvPr id="36" name="Rechteck">
            <a:extLst>
              <a:ext uri="{FF2B5EF4-FFF2-40B4-BE49-F238E27FC236}">
                <a16:creationId xmlns:a16="http://schemas.microsoft.com/office/drawing/2014/main" xmlns="" id="{9A38222B-6179-4D47-87DD-F77D00C82A5F}"/>
              </a:ext>
            </a:extLst>
          </p:cNvPr>
          <p:cNvSpPr/>
          <p:nvPr userDrawn="1"/>
        </p:nvSpPr>
        <p:spPr bwMode="gray">
          <a:xfrm>
            <a:off x="7530036" y="1279682"/>
            <a:ext cx="334720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39946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52" y="3700615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55" y="2782269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start slide</a:t>
            </a:r>
            <a:br>
              <a:rPr lang="en-GB" dirty="0"/>
            </a:br>
            <a:r>
              <a:rPr lang="en-GB" dirty="0"/>
              <a:t>This may also have two lines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xmlns="" id="{1E0F1E1C-CA23-484C-B4BB-7C7FB71D6C86}"/>
              </a:ext>
            </a:extLst>
          </p:cNvPr>
          <p:cNvGrpSpPr/>
          <p:nvPr userDrawn="1"/>
        </p:nvGrpSpPr>
        <p:grpSpPr bwMode="gray">
          <a:xfrm>
            <a:off x="123142" y="165103"/>
            <a:ext cx="3783013" cy="1340924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xmlns="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xmlns="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xmlns="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D88D0E22-2017-4208-9ADC-47A2FAF1D43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F9F9B96F-E57D-429A-9EB5-D561A8B62E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5AA07C4F-927A-4ADF-8F4E-0E641F59E17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63655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b/w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t="234" b="7466"/>
          <a:stretch/>
        </p:blipFill>
        <p:spPr bwMode="gray">
          <a:xfrm>
            <a:off x="123142" y="165101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42" y="165101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800616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10132F28-06B2-4221-9B40-46373C4BF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41382050-2B79-493B-95AA-DBF7B834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DC291D8C-7803-47D0-8143-6798277D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05604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800616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E4858B5A-3D9C-44AE-ADA7-B7DF2E93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D743612B-9303-4BD1-8570-21C327D0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364C8BC3-F5EC-4CDC-BEF6-A683BD9D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336290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whit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800616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grpSp>
        <p:nvGrpSpPr>
          <p:cNvPr id="12" name="Key Visual">
            <a:extLst>
              <a:ext uri="{FF2B5EF4-FFF2-40B4-BE49-F238E27FC236}">
                <a16:creationId xmlns:a16="http://schemas.microsoft.com/office/drawing/2014/main" xmlns="" id="{D9D8699C-EAEE-4654-9DB5-5DBEA94DFD69}"/>
              </a:ext>
            </a:extLst>
          </p:cNvPr>
          <p:cNvGrpSpPr/>
          <p:nvPr userDrawn="1"/>
        </p:nvGrpSpPr>
        <p:grpSpPr bwMode="gray">
          <a:xfrm flipV="1">
            <a:off x="123141" y="4525211"/>
            <a:ext cx="4538033" cy="1608548"/>
            <a:chOff x="4846637" y="119557"/>
            <a:chExt cx="3783013" cy="10056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xmlns="" id="{57ACA972-95E7-4330-A959-68C656E58B90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EF93F907-303A-4592-848E-F1A7AFDDDD4A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xmlns="" id="{C8AAE6CE-CD01-4233-9E65-D495D92CF1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xmlns="" id="{1AAC9A52-2206-4D16-A752-9C733CC5CB7F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xmlns="" id="{8D075FE9-0EDA-4BE2-B2C1-22DF2B8842B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6" name="Key Visual">
            <a:extLst>
              <a:ext uri="{FF2B5EF4-FFF2-40B4-BE49-F238E27FC236}">
                <a16:creationId xmlns:a16="http://schemas.microsoft.com/office/drawing/2014/main" xmlns="" id="{C7D69FF2-A45A-405D-BC43-69B4E925551F}"/>
              </a:ext>
            </a:extLst>
          </p:cNvPr>
          <p:cNvGrpSpPr/>
          <p:nvPr userDrawn="1"/>
        </p:nvGrpSpPr>
        <p:grpSpPr bwMode="gray">
          <a:xfrm flipH="1">
            <a:off x="6701044" y="165101"/>
            <a:ext cx="2315963" cy="820915"/>
            <a:chOff x="4846637" y="119557"/>
            <a:chExt cx="3783013" cy="1005693"/>
          </a:xfrm>
        </p:grpSpPr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xmlns="" id="{67E195A5-1DB2-4051-897C-B5E84120B476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3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xmlns="" id="{9234AB9A-5088-479E-92C2-4F81972E1E55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xmlns="" id="{5FBB400A-FFCE-4E88-B1BF-846AC7A46F8E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xmlns="" id="{4A214495-DB26-435D-9164-4A350ECF007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xmlns="" id="{AD46CA09-12E7-4803-A8A0-CC8821A2FBF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1D7087B2-841C-4578-8D4C-FD96605E1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0812E5FB-AE5B-45DE-A139-9BF8C60A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5C4834F1-8AA0-4335-9A3C-58D35831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96326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xmlns="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42" y="165101"/>
            <a:ext cx="8893865" cy="5968659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eadline">
            <a:extLst>
              <a:ext uri="{FF2B5EF4-FFF2-40B4-BE49-F238E27FC236}">
                <a16:creationId xmlns:a16="http://schemas.microsoft.com/office/drawing/2014/main" xmlns="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42" y="2093676"/>
            <a:ext cx="8893865" cy="4040085"/>
          </a:xfrm>
          <a:prstGeom prst="rect">
            <a:avLst/>
          </a:prstGeom>
          <a:blipFill dpi="0" rotWithShape="1">
            <a:blip r:embed="rId2" cstate="print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900000" bIns="684000" anchor="b">
            <a:noAutofit/>
          </a:bodyPr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Intermediate slide, photo</a:t>
            </a:r>
            <a:br>
              <a:rPr lang="en-GB" dirty="0"/>
            </a:br>
            <a:r>
              <a:rPr lang="en-GB" dirty="0"/>
              <a:t>(interchangeable)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xmlns="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7497029" y="1966807"/>
            <a:ext cx="1246909" cy="1147156"/>
          </a:xfrm>
          <a:prstGeom prst="rect">
            <a:avLst/>
          </a:prstGeom>
        </p:spPr>
      </p:pic>
      <p:sp>
        <p:nvSpPr>
          <p:cNvPr id="28" name="1.">
            <a:extLst>
              <a:ext uri="{FF2B5EF4-FFF2-40B4-BE49-F238E27FC236}">
                <a16:creationId xmlns:a16="http://schemas.microsoft.com/office/drawing/2014/main" xmlns="" id="{0BCFDBF6-0C4F-4BA9-84EB-ED3466065719}"/>
              </a:ext>
            </a:extLst>
          </p:cNvPr>
          <p:cNvSpPr/>
          <p:nvPr userDrawn="1"/>
        </p:nvSpPr>
        <p:spPr bwMode="gray">
          <a:xfrm>
            <a:off x="4092749" y="170891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1. Click on this icon to insert a new photo.</a:t>
            </a:r>
          </a:p>
        </p:txBody>
      </p:sp>
      <p:sp>
        <p:nvSpPr>
          <p:cNvPr id="29" name="2.">
            <a:extLst>
              <a:ext uri="{FF2B5EF4-FFF2-40B4-BE49-F238E27FC236}">
                <a16:creationId xmlns:a16="http://schemas.microsoft.com/office/drawing/2014/main" xmlns="" id="{918BC469-7392-45B5-882F-1B971DBE17B2}"/>
              </a:ext>
            </a:extLst>
          </p:cNvPr>
          <p:cNvSpPr/>
          <p:nvPr userDrawn="1"/>
        </p:nvSpPr>
        <p:spPr bwMode="gray">
          <a:xfrm>
            <a:off x="5501869" y="170887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2. Reset the slide.</a:t>
            </a:r>
          </a:p>
        </p:txBody>
      </p:sp>
      <p:sp>
        <p:nvSpPr>
          <p:cNvPr id="30" name="3.">
            <a:extLst>
              <a:ext uri="{FF2B5EF4-FFF2-40B4-BE49-F238E27FC236}">
                <a16:creationId xmlns:a16="http://schemas.microsoft.com/office/drawing/2014/main" xmlns="" id="{431D4BE7-4DC0-4A8D-8A4E-899AB39C9BFA}"/>
              </a:ext>
            </a:extLst>
          </p:cNvPr>
          <p:cNvSpPr/>
          <p:nvPr userDrawn="1"/>
        </p:nvSpPr>
        <p:spPr bwMode="gray">
          <a:xfrm>
            <a:off x="7261861" y="170891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3. Where necessary, change the section using the ‘Crop’ function.</a:t>
            </a:r>
          </a:p>
        </p:txBody>
      </p:sp>
      <p:sp>
        <p:nvSpPr>
          <p:cNvPr id="31" name="how">
            <a:extLst>
              <a:ext uri="{FF2B5EF4-FFF2-40B4-BE49-F238E27FC236}">
                <a16:creationId xmlns:a16="http://schemas.microsoft.com/office/drawing/2014/main" xmlns="" id="{CFE17404-D559-410E-817A-BE37032A4EC8}"/>
              </a:ext>
            </a:extLst>
          </p:cNvPr>
          <p:cNvSpPr txBox="1"/>
          <p:nvPr userDrawn="1"/>
        </p:nvSpPr>
        <p:spPr bwMode="gray">
          <a:xfrm>
            <a:off x="-2857397" y="237067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Click on image above transparent section.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Delete image by pressing the DEL key.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Click on small icon in centre of page.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Select photo.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Select ‘Home / Reset ’.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If required, edit the section under ‘Format/Crop ’.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25D92098-BA3C-4707-8ABA-0C27A011DB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645C6D00-0E00-4289-836D-A87919E2F9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xmlns="" id="{C45153B9-0A46-4ECF-876F-E46153C49C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  <p:pic>
        <p:nvPicPr>
          <p:cNvPr id="19" name="Grafik 1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F90E96F9-8FB8-41D7-9257-7179FD053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/>
          <a:srcRect l="50418" r="36621"/>
          <a:stretch/>
        </p:blipFill>
        <p:spPr>
          <a:xfrm>
            <a:off x="7497553" y="1029491"/>
            <a:ext cx="387893" cy="787908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xmlns="" id="{67BCCCE2-341A-478B-A3EC-6046F8A5D497}"/>
              </a:ext>
            </a:extLst>
          </p:cNvPr>
          <p:cNvGrpSpPr/>
          <p:nvPr userDrawn="1"/>
        </p:nvGrpSpPr>
        <p:grpSpPr>
          <a:xfrm>
            <a:off x="5604601" y="1034677"/>
            <a:ext cx="1588101" cy="866995"/>
            <a:chOff x="5604594" y="1459908"/>
            <a:chExt cx="1588101" cy="650246"/>
          </a:xfrm>
        </p:grpSpPr>
        <p:pic>
          <p:nvPicPr>
            <p:cNvPr id="32" name="Grafik 31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xmlns="" id="{78A59224-4957-4C08-BE65-D8BD25A23E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xmlns="" id="{D3A98BB7-764F-4350-BD71-C6758C885B37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1350">
                <a:solidFill>
                  <a:srgbClr val="FFFFFF"/>
                </a:solidFill>
              </a:endParaRPr>
            </a:p>
          </p:txBody>
        </p:sp>
      </p:grpSp>
      <p:sp>
        <p:nvSpPr>
          <p:cNvPr id="34" name="Rechteck">
            <a:extLst>
              <a:ext uri="{FF2B5EF4-FFF2-40B4-BE49-F238E27FC236}">
                <a16:creationId xmlns:a16="http://schemas.microsoft.com/office/drawing/2014/main" xmlns="" id="{C2B577D0-C8DA-42B1-BF4C-EE3ACF0A05FC}"/>
              </a:ext>
            </a:extLst>
          </p:cNvPr>
          <p:cNvSpPr/>
          <p:nvPr userDrawn="1"/>
        </p:nvSpPr>
        <p:spPr bwMode="gray">
          <a:xfrm>
            <a:off x="7530036" y="1279682"/>
            <a:ext cx="334720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67752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7492">
                    <a:shade val="90000"/>
                  </a:srgbClr>
                </a:solidFill>
              </a:rPr>
              <a:pPr/>
              <a:t>25.04.2023</a:t>
            </a:fld>
            <a:endParaRPr lang="ru-RU">
              <a:solidFill>
                <a:srgbClr val="047492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7492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7492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7492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3098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7"/>
            <a:ext cx="7172684" cy="46606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20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9403C02B-EA48-4260-811D-43CCEC0F65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3572318F-C167-4A9B-9214-245E7E1B67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75A6A7C1-5347-4031-950E-FE89F744C1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5980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 with sub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xmlns="" id="{726EAD89-A3DC-4500-9071-F28C7DB87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20" y="352041"/>
            <a:ext cx="8567183" cy="360753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xmlns="" id="{7BDDDF81-EBEA-4C88-AA55-681A5710CA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9270" y="774701"/>
            <a:ext cx="8567737" cy="501651"/>
          </a:xfrm>
        </p:spPr>
        <p:txBody>
          <a:bodyPr vert="horz" lIns="0" tIns="0" rIns="72000" bIns="0" rtlCol="0" anchor="t">
            <a:noAutofit/>
          </a:bodyPr>
          <a:lstStyle>
            <a:lvl1pPr>
              <a:defRPr lang="de-DE" sz="1400" b="0" cap="none" baseline="0" smtClean="0"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GB"/>
              <a:t>Click to add sub-line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24" y="1361297"/>
            <a:ext cx="7172683" cy="46606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0B548EA6-0BD4-4DE9-880C-9051257B828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83E7CC3B-6035-4291-B04F-DE018A6C96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5D360B5D-15C8-4DDF-99B9-68062FEA37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31767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3"/>
            <a:ext cx="7172684" cy="378644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20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grpSp>
        <p:nvGrpSpPr>
          <p:cNvPr id="20" name="Key Visual">
            <a:extLst>
              <a:ext uri="{FF2B5EF4-FFF2-40B4-BE49-F238E27FC236}">
                <a16:creationId xmlns:a16="http://schemas.microsoft.com/office/drawing/2014/main" xmlns="" id="{BCBD8A78-7D69-4DFD-B354-CF36A84705CB}"/>
              </a:ext>
            </a:extLst>
          </p:cNvPr>
          <p:cNvGrpSpPr/>
          <p:nvPr userDrawn="1"/>
        </p:nvGrpSpPr>
        <p:grpSpPr bwMode="gray">
          <a:xfrm flipV="1">
            <a:off x="123135" y="5311122"/>
            <a:ext cx="2320828" cy="822639"/>
            <a:chOff x="4846637" y="119557"/>
            <a:chExt cx="3783013" cy="1005693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xmlns="" id="{E45BEDC0-179F-43C1-A606-AFD62A6A063E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xmlns="" id="{F6CCD5CC-5505-4485-9297-BB0A34EBB2F6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xmlns="" id="{18541086-C56A-406D-91E6-D3E933CF7BA3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xmlns="" id="{1B8A9566-A588-4E4A-8143-1CBDC9C30D67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xmlns="" id="{6FDDC1A6-3462-4813-8D80-9E642D6179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7312137B-7817-4520-A9FF-87A20B391A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0F93DA6A-ABDD-4D0F-AFE3-FF43762B7F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7905C91D-31F5-4E80-9F76-6D372B3A16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529108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7"/>
            <a:ext cx="4122182" cy="46606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23" y="320284"/>
            <a:ext cx="856083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xmlns="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888468" y="1361297"/>
            <a:ext cx="4122182" cy="46606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F4E7BC60-DC17-4952-AA54-E728E1C62B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616123A0-A869-46F1-9E20-A4CCE7F665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39EFEB5C-119E-416E-84F6-79F25273C8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29725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5"/>
            <a:ext cx="4122182" cy="46606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20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12EA4DEB-4859-40BB-BA0A-9D4E262D70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FFE8A212-1664-4A14-896F-DC3AE0C13F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753C8D80-6BFD-4466-8E36-54C951F12D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83792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51" y="167510"/>
            <a:ext cx="3490261" cy="5966593"/>
          </a:xfrm>
          <a:solidFill>
            <a:schemeClr val="bg2"/>
          </a:solidFill>
        </p:spPr>
        <p:txBody>
          <a:bodyPr tIns="1440000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1"/>
            <a:ext cx="4839634" cy="477280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xmlns="" id="{7EA27159-D449-4E61-9234-12331EF25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4"/>
            <a:ext cx="4839634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6AF2015D-9762-47AA-9BD6-3FA6CCC0648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80DC7F6F-F5EA-41B6-BA59-091605C586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86AA5DDD-B7D2-44C4-84F6-785C251D3F3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170844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1 photo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51" y="167510"/>
            <a:ext cx="3490261" cy="5966593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2"/>
            <a:ext cx="4839634" cy="37999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xmlns="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5311122"/>
            <a:ext cx="2320828" cy="82263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xmlns="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xmlns="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xmlns="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22" name="Titel 1">
            <a:extLst>
              <a:ext uri="{FF2B5EF4-FFF2-40B4-BE49-F238E27FC236}">
                <a16:creationId xmlns:a16="http://schemas.microsoft.com/office/drawing/2014/main" xmlns="" id="{7204390B-3D37-494E-81FF-E1335F27C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4"/>
            <a:ext cx="4839634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5B9F79D6-321B-4922-9CB8-D52F509ACE0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CDD2BC95-CDE0-4C78-A9D8-EB3D9A577DF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xmlns="" id="{B96B41DE-2A1A-4BF8-A471-7AFD62750A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616819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51" y="167510"/>
            <a:ext cx="349026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1"/>
            <a:ext cx="4839634" cy="477280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xmlns="" id="{BD74B354-F270-4422-B8BC-EE20D478AA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28951" y="3273377"/>
            <a:ext cx="349026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xmlns="" id="{E5EE29FF-B139-4CD9-A32C-25A2CCBFB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23" y="320284"/>
            <a:ext cx="4839635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E5771484-3E18-42CC-9FC0-9F82AA9D780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95F12524-47B7-4E4B-A82D-4A982EC622B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D1F91BAF-4218-480C-87A8-87D4B1CDDF8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157003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51" y="167510"/>
            <a:ext cx="349026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2"/>
            <a:ext cx="4839634" cy="37999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xmlns="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5311122"/>
            <a:ext cx="2320828" cy="82263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xmlns="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xmlns="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xmlns="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Bildplatzhalter 5">
            <a:extLst>
              <a:ext uri="{FF2B5EF4-FFF2-40B4-BE49-F238E27FC236}">
                <a16:creationId xmlns:a16="http://schemas.microsoft.com/office/drawing/2014/main" xmlns="" id="{BD74B354-F270-4422-B8BC-EE20D478AA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28951" y="3273377"/>
            <a:ext cx="349026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xmlns="" id="{0DB39AEE-4D7E-4227-8B8B-6259DA49F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4"/>
            <a:ext cx="4839634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5227D3D8-FEBD-4AD0-9F71-6844E987B7B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9EBC020C-FAD6-4991-9B68-DFC8496477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xmlns="" id="{2ED17441-C804-4576-8739-5227CF2486C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339559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,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xmlns="" id="{6AFC61C6-D36D-49CC-A15E-B4D2086BCD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728159" y="3259669"/>
            <a:ext cx="4288845" cy="2874091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xmlns="" id="{04CC61FD-96E9-460E-816E-FA8784109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23141" y="3259669"/>
            <a:ext cx="4288845" cy="2874091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24" y="1361295"/>
            <a:ext cx="3962161" cy="16663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23" y="320284"/>
            <a:ext cx="856083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headline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xmlns="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055739" y="1361295"/>
            <a:ext cx="3954917" cy="16663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62043D58-AA3C-40BE-BEAB-11A19348439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xmlns="" id="{1195C9E7-AD30-401E-97F1-ECD1F6426F9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xmlns="" id="{3D02F96E-9198-496A-A4B1-6804F455A1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16642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7492">
                    <a:shade val="90000"/>
                  </a:srgbClr>
                </a:solidFill>
              </a:rPr>
              <a:pPr/>
              <a:t>25.04.2023</a:t>
            </a:fld>
            <a:endParaRPr lang="ru-RU">
              <a:solidFill>
                <a:srgbClr val="047492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7492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7492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7492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6153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3 photos,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xmlns="" id="{6AFC61C6-D36D-49CC-A15E-B4D2086BCD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140868" y="3992957"/>
            <a:ext cx="28584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xmlns="" id="{04CC61FD-96E9-460E-816E-FA8784109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23135" y="3992957"/>
            <a:ext cx="28584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20" y="1361297"/>
            <a:ext cx="2531717" cy="23588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23" y="320284"/>
            <a:ext cx="856083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xmlns="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467553" y="1361297"/>
            <a:ext cx="2531717" cy="23588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xmlns="" id="{AB38192C-6783-4C98-AB15-3A38EFFC1B0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58600" y="3992957"/>
            <a:ext cx="28584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xmlns="" id="{DED8696E-3F6E-4312-8474-D7B6C988FD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5291" y="1361297"/>
            <a:ext cx="2531717" cy="23588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EF501F9B-7E1C-4D10-BFA8-F160A61CBB4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xmlns="" id="{4AC48705-A504-41C9-A7C4-A310E36C3CF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xmlns="" id="{A0DBE614-6EA1-4B61-BE6D-D779C0E5AD8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48304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0375" y="4150521"/>
            <a:ext cx="2645076" cy="1983583"/>
          </a:xfrm>
          <a:solidFill>
            <a:schemeClr val="bg2"/>
          </a:solidFill>
        </p:spPr>
        <p:txBody>
          <a:bodyPr vert="horz" lIns="36000" tIns="1152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2FE0F192-365F-4B9B-9AE5-A8DCD077B27C}"/>
              </a:ext>
            </a:extLst>
          </p:cNvPr>
          <p:cNvSpPr/>
          <p:nvPr userDrawn="1"/>
        </p:nvSpPr>
        <p:spPr bwMode="gray">
          <a:xfrm>
            <a:off x="460374" y="1294231"/>
            <a:ext cx="2644776" cy="18534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 dirty="0" err="1">
              <a:solidFill>
                <a:srgbClr val="FFFFFF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FD20B6CE-6FB5-47BE-ACA3-1FADB18A5F9F}"/>
              </a:ext>
            </a:extLst>
          </p:cNvPr>
          <p:cNvSpPr/>
          <p:nvPr userDrawn="1"/>
        </p:nvSpPr>
        <p:spPr bwMode="gray">
          <a:xfrm>
            <a:off x="460374" y="3228949"/>
            <a:ext cx="2644776" cy="8458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 dirty="0" err="1">
              <a:solidFill>
                <a:srgbClr val="FFFFFF"/>
              </a:solidFill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0374" y="3223373"/>
            <a:ext cx="2644776" cy="282675"/>
          </a:xfrm>
          <a:noFill/>
        </p:spPr>
        <p:txBody>
          <a:bodyPr vert="horz" lIns="72000" tIns="36000" rIns="72000" bIns="36000" rtlCol="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000" b="1" baseline="0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en-GB" dirty="0"/>
            </a:lvl3pPr>
          </a:lstStyle>
          <a:p>
            <a:r>
              <a:rPr lang="en-GB" dirty="0"/>
              <a:t>Name of partner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xmlns="" id="{E5EE29FF-B139-4CD9-A32C-25A2CCBFB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23" y="320284"/>
            <a:ext cx="4839635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Project text slide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xmlns="" id="{40AE37FF-8E79-4DC2-894F-409F5F1424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0374" y="3532558"/>
            <a:ext cx="2644776" cy="525937"/>
          </a:xfrm>
          <a:noFill/>
        </p:spPr>
        <p:txBody>
          <a:bodyPr lIns="72000" anchor="t"/>
          <a:lstStyle>
            <a:lvl1pPr>
              <a:lnSpc>
                <a:spcPct val="100000"/>
              </a:lnSpc>
              <a:spcBef>
                <a:spcPts val="0"/>
              </a:spcBef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MM/YYYY – MM/YYYY</a:t>
            </a:r>
            <a:br>
              <a:rPr lang="en-GB" dirty="0"/>
            </a:br>
            <a:r>
              <a:rPr lang="en-GB" dirty="0"/>
              <a:t>Volume: EUR 00 million</a:t>
            </a:r>
            <a:br>
              <a:rPr lang="en-GB" dirty="0"/>
            </a:br>
            <a:r>
              <a:rPr lang="en-GB" dirty="0"/>
              <a:t>Public contribution: EUR 000,000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xmlns="" id="{133FB7B2-F1B0-4BE4-A9A1-2AA5AD68EB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60374" y="1295083"/>
            <a:ext cx="2644776" cy="362396"/>
          </a:xfrm>
          <a:noFill/>
        </p:spPr>
        <p:txBody>
          <a:bodyPr lIns="72000" tIns="36000" bIns="36000" anchor="ctr"/>
          <a:lstStyle>
            <a:lvl1pPr>
              <a:defRPr sz="11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Name of country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xmlns="" id="{50874649-3395-4A9D-A057-03A867415B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60374" y="1657477"/>
            <a:ext cx="2644776" cy="1490155"/>
          </a:xfrm>
          <a:noFill/>
        </p:spPr>
        <p:txBody>
          <a:bodyPr lIns="72000" tIns="0" bIns="36000" anchor="t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Text containing the name of the country.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47B8F238-9E4D-4367-BF20-CAA4F4E82F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10597" y="1361017"/>
            <a:ext cx="5717516" cy="47730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A7C48950-E750-4312-A454-A82F556734D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xmlns="" id="{16784B76-6A40-447C-A5C8-AA9E24FA612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BA7D98D1-5D4C-4CA4-ACFE-BE4E7462CAA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319114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t="234" b="7466"/>
          <a:stretch/>
        </p:blipFill>
        <p:spPr bwMode="gray">
          <a:xfrm>
            <a:off x="123142" y="165101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42" y="165101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xmlns="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4"/>
            <a:ext cx="8342492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xmlns="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0291" y="2760961"/>
            <a:ext cx="3369561" cy="13667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givenname.familyname@giz.de 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xmlns="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140291" y="1857149"/>
            <a:ext cx="3369561" cy="23503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xmlns="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140291" y="2181305"/>
            <a:ext cx="3369561" cy="23503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xmlns="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23" y="1857149"/>
            <a:ext cx="1468079" cy="227052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xmlns="" id="{A45E5920-77D2-4E1E-832E-8A215D8A1078}"/>
              </a:ext>
            </a:extLst>
          </p:cNvPr>
          <p:cNvSpPr txBox="1"/>
          <p:nvPr userDrawn="1"/>
        </p:nvSpPr>
        <p:spPr bwMode="gray">
          <a:xfrm>
            <a:off x="784637" y="5403601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www.giz.de</a:t>
            </a:r>
          </a:p>
        </p:txBody>
      </p:sp>
      <p:pic>
        <p:nvPicPr>
          <p:cNvPr id="38" name="Grafik 37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195D3B85-8F61-41B8-939D-6F7806BB04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2273484" y="5442596"/>
            <a:ext cx="290728" cy="31527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xmlns="" id="{E3F751BB-E4FA-4732-80BD-F94670E22B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 bwMode="gray">
          <a:xfrm>
            <a:off x="4961178" y="5408252"/>
            <a:ext cx="234516" cy="312685"/>
          </a:xfrm>
          <a:prstGeom prst="rect">
            <a:avLst/>
          </a:prstGeom>
        </p:spPr>
      </p:pic>
      <p:grpSp>
        <p:nvGrpSpPr>
          <p:cNvPr id="40" name="Gruppieren 39">
            <a:extLst>
              <a:ext uri="{FF2B5EF4-FFF2-40B4-BE49-F238E27FC236}">
                <a16:creationId xmlns:a16="http://schemas.microsoft.com/office/drawing/2014/main" xmlns="" id="{58EDDA33-F3A1-4081-87DD-3B5C06FD4DD3}"/>
              </a:ext>
            </a:extLst>
          </p:cNvPr>
          <p:cNvGrpSpPr/>
          <p:nvPr userDrawn="1"/>
        </p:nvGrpSpPr>
        <p:grpSpPr bwMode="gray">
          <a:xfrm>
            <a:off x="444492" y="5372336"/>
            <a:ext cx="262622" cy="396344"/>
            <a:chOff x="4933951" y="-41275"/>
            <a:chExt cx="2130425" cy="2411413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xmlns="" id="{29CE574A-E366-49FD-9460-14AADB765FE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xmlns="" id="{38A2A830-AF34-4C5B-87EB-D628018EE3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xmlns="" id="{EF5B3A25-E6A5-43A3-AFD2-A4D64B803FEB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xmlns="" id="{456DF07A-687E-4C5E-A327-5581E21105C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xmlns="" id="{A1EFA999-3BA8-4B1E-B6F4-0A44A111E24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</p:grpSp>
      <p:sp>
        <p:nvSpPr>
          <p:cNvPr id="46" name="TextBox 7">
            <a:extLst>
              <a:ext uri="{FF2B5EF4-FFF2-40B4-BE49-F238E27FC236}">
                <a16:creationId xmlns:a16="http://schemas.microsoft.com/office/drawing/2014/main" xmlns="" id="{AB1D21B3-5EA8-4583-8B39-5C5D45B4127F}"/>
              </a:ext>
            </a:extLst>
          </p:cNvPr>
          <p:cNvSpPr txBox="1"/>
          <p:nvPr userDrawn="1"/>
        </p:nvSpPr>
        <p:spPr bwMode="gray">
          <a:xfrm>
            <a:off x="2622199" y="5403601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https://twitter.com/giz_gmbh</a:t>
            </a:r>
          </a:p>
        </p:txBody>
      </p:sp>
      <p:sp>
        <p:nvSpPr>
          <p:cNvPr id="47" name="TextBox 7">
            <a:extLst>
              <a:ext uri="{FF2B5EF4-FFF2-40B4-BE49-F238E27FC236}">
                <a16:creationId xmlns:a16="http://schemas.microsoft.com/office/drawing/2014/main" xmlns="" id="{143F2906-482C-48A6-8D87-67C6BCEBAF88}"/>
              </a:ext>
            </a:extLst>
          </p:cNvPr>
          <p:cNvSpPr txBox="1"/>
          <p:nvPr userDrawn="1"/>
        </p:nvSpPr>
        <p:spPr bwMode="gray">
          <a:xfrm>
            <a:off x="5253681" y="5403601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https://www.facebook.com/gizprofile/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9391187D-9F65-4A30-8974-4A449DE89BF0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36C4DFAD-A99C-4092-9FAE-D03CBD68A1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C8F52293-BD85-4DFE-A73D-98ECA199365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909111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t="234" b="7466"/>
          <a:stretch/>
        </p:blipFill>
        <p:spPr bwMode="gray">
          <a:xfrm>
            <a:off x="123142" y="165101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42" y="165101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xmlns="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7" y="5403601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2273484" y="5442596"/>
            <a:ext cx="290728" cy="31527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xmlns="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 bwMode="gray">
          <a:xfrm>
            <a:off x="4961178" y="5408252"/>
            <a:ext cx="234516" cy="312685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xmlns="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5372336"/>
            <a:ext cx="262622" cy="396344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xmlns="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xmlns="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xmlns="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xmlns="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xmlns="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5403601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xmlns="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5403601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https://www.facebook.com/gizprofile/</a:t>
            </a:r>
          </a:p>
        </p:txBody>
      </p:sp>
      <p:sp>
        <p:nvSpPr>
          <p:cNvPr id="31" name="Textplatzhalter 16">
            <a:extLst>
              <a:ext uri="{FF2B5EF4-FFF2-40B4-BE49-F238E27FC236}">
                <a16:creationId xmlns:a16="http://schemas.microsoft.com/office/drawing/2014/main" xmlns="" id="{99BAFDF9-B477-4EAA-888B-B283B996F1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959069" y="2760961"/>
            <a:ext cx="2570185" cy="8016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xmlns="" id="{45476593-F938-4100-B13C-38D8379BF2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959069" y="1857149"/>
            <a:ext cx="2570185" cy="23503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33" name="Textplatzhalter 30">
            <a:extLst>
              <a:ext uri="{FF2B5EF4-FFF2-40B4-BE49-F238E27FC236}">
                <a16:creationId xmlns:a16="http://schemas.microsoft.com/office/drawing/2014/main" xmlns="" id="{01D00CFF-DFE3-4530-913B-A705839610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959069" y="2181305"/>
            <a:ext cx="2570185" cy="23503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4" name="Bildplatzhalter 6">
            <a:extLst>
              <a:ext uri="{FF2B5EF4-FFF2-40B4-BE49-F238E27FC236}">
                <a16:creationId xmlns:a16="http://schemas.microsoft.com/office/drawing/2014/main" xmlns="" id="{E73BDD7E-D6A6-482B-9D61-5276F4F4997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25" y="1857153"/>
            <a:ext cx="1342015" cy="207555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53" name="Textplatzhalter 16">
            <a:extLst>
              <a:ext uri="{FF2B5EF4-FFF2-40B4-BE49-F238E27FC236}">
                <a16:creationId xmlns:a16="http://schemas.microsoft.com/office/drawing/2014/main" xmlns="" id="{D4C3F840-A666-4D4F-B080-E849549C17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42653" y="2760961"/>
            <a:ext cx="2671574" cy="8016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givenname.familyname@giz.de 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54" name="Textplatzhalter 29">
            <a:extLst>
              <a:ext uri="{FF2B5EF4-FFF2-40B4-BE49-F238E27FC236}">
                <a16:creationId xmlns:a16="http://schemas.microsoft.com/office/drawing/2014/main" xmlns="" id="{1183BB15-4C0C-49C5-B0B2-4418E3FD55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242653" y="1857149"/>
            <a:ext cx="2671574" cy="23503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55" name="Textplatzhalter 30">
            <a:extLst>
              <a:ext uri="{FF2B5EF4-FFF2-40B4-BE49-F238E27FC236}">
                <a16:creationId xmlns:a16="http://schemas.microsoft.com/office/drawing/2014/main" xmlns="" id="{0C6CA511-61C0-47B0-A071-DE19417241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242653" y="2181305"/>
            <a:ext cx="2671574" cy="23503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56" name="Bildplatzhalter 6">
            <a:extLst>
              <a:ext uri="{FF2B5EF4-FFF2-40B4-BE49-F238E27FC236}">
                <a16:creationId xmlns:a16="http://schemas.microsoft.com/office/drawing/2014/main" xmlns="" id="{B0EA41BA-7C5A-4545-A1DA-71964B045D1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4733415" y="1857153"/>
            <a:ext cx="1342015" cy="207555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xmlns="" id="{2DD72F4F-E3F2-49DC-BBAE-681D615ED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8" y="320284"/>
            <a:ext cx="84644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0986030D-586C-4CC7-A485-8B94480B0077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3EBD3BE4-6430-4C29-8496-67F818CF60B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79D4F2A6-2371-4DC2-B09B-12DDA2F8FC2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922668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t="234" b="7466"/>
          <a:stretch/>
        </p:blipFill>
        <p:spPr bwMode="gray">
          <a:xfrm>
            <a:off x="123142" y="165101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33358" y="165101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xmlns="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23" y="320284"/>
            <a:ext cx="856083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xmlns="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9823" y="3965952"/>
            <a:ext cx="2608495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xmlns="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49823" y="3345197"/>
            <a:ext cx="2608495" cy="235035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xmlns="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9823" y="3581825"/>
            <a:ext cx="2608495" cy="23503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xmlns="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8" y="1569544"/>
            <a:ext cx="101658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xmlns="" id="{A3959264-4C48-474A-BB44-B8C103D1F2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348461" y="3965952"/>
            <a:ext cx="2608495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24" name="Textplatzhalter 29">
            <a:extLst>
              <a:ext uri="{FF2B5EF4-FFF2-40B4-BE49-F238E27FC236}">
                <a16:creationId xmlns:a16="http://schemas.microsoft.com/office/drawing/2014/main" xmlns="" id="{37C5BE72-A50D-4E1F-A698-7239B19ED5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348461" y="3345197"/>
            <a:ext cx="2608495" cy="235035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25" name="Textplatzhalter 30">
            <a:extLst>
              <a:ext uri="{FF2B5EF4-FFF2-40B4-BE49-F238E27FC236}">
                <a16:creationId xmlns:a16="http://schemas.microsoft.com/office/drawing/2014/main" xmlns="" id="{BBC5F177-59CC-4E2C-8920-EF6014FA21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348461" y="3581825"/>
            <a:ext cx="2608495" cy="23503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6" name="Bildplatzhalter 6">
            <a:extLst>
              <a:ext uri="{FF2B5EF4-FFF2-40B4-BE49-F238E27FC236}">
                <a16:creationId xmlns:a16="http://schemas.microsoft.com/office/drawing/2014/main" xmlns="" id="{BB2B85DB-7C09-47DD-8B78-3BE26DF173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3348459" y="1569544"/>
            <a:ext cx="101658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600" dirty="0">
                <a:solidFill>
                  <a:schemeClr val="tx2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Photo</a:t>
            </a:r>
          </a:p>
        </p:txBody>
      </p:sp>
      <p:sp>
        <p:nvSpPr>
          <p:cNvPr id="37" name="Textplatzhalter 16">
            <a:extLst>
              <a:ext uri="{FF2B5EF4-FFF2-40B4-BE49-F238E27FC236}">
                <a16:creationId xmlns:a16="http://schemas.microsoft.com/office/drawing/2014/main" xmlns="" id="{C376165A-CE76-4372-91C7-F6C54DEAFE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247103" y="3965952"/>
            <a:ext cx="2608495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38" name="Textplatzhalter 29">
            <a:extLst>
              <a:ext uri="{FF2B5EF4-FFF2-40B4-BE49-F238E27FC236}">
                <a16:creationId xmlns:a16="http://schemas.microsoft.com/office/drawing/2014/main" xmlns="" id="{12DC0B08-9C2F-4A20-8D25-AB673DE13D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247103" y="3345197"/>
            <a:ext cx="2608495" cy="235035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39" name="Textplatzhalter 30">
            <a:extLst>
              <a:ext uri="{FF2B5EF4-FFF2-40B4-BE49-F238E27FC236}">
                <a16:creationId xmlns:a16="http://schemas.microsoft.com/office/drawing/2014/main" xmlns="" id="{7DB1B252-5879-4206-BDF8-0A22178C04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247103" y="3581825"/>
            <a:ext cx="2608495" cy="23503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40" name="Bildplatzhalter 6">
            <a:extLst>
              <a:ext uri="{FF2B5EF4-FFF2-40B4-BE49-F238E27FC236}">
                <a16:creationId xmlns:a16="http://schemas.microsoft.com/office/drawing/2014/main" xmlns="" id="{DD64FA03-A54F-412F-96FC-EE4E88E5DD5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6247100" y="1569544"/>
            <a:ext cx="101658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xmlns="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7" y="5403601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2273484" y="5442596"/>
            <a:ext cx="290728" cy="31527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xmlns="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 bwMode="gray">
          <a:xfrm>
            <a:off x="4961178" y="5408252"/>
            <a:ext cx="234516" cy="312685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xmlns="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5372336"/>
            <a:ext cx="262622" cy="396344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xmlns="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xmlns="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xmlns="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xmlns="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srgbClr val="000000"/>
                </a:solidFill>
              </a:endParaRPr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xmlns="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5403601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xmlns="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5403601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https://www.facebook.com/gizprofile/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21D138DF-0689-42A1-BBDF-4599B8C4F19A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B48531D5-774B-43B2-BF9F-942049A2E308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B567733F-77B6-4DB6-99E1-00F2DD5496B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503178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20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headline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AE92EAB6-E800-4824-9AA6-CF3265D2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8C747616-D15A-4B76-A750-E3C2CAED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E01D67F9-3FD2-4133-A359-8B5B0987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92383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20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xmlns="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5311122"/>
            <a:ext cx="2320828" cy="82263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xmlns="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xmlns="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xmlns="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xmlns="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xmlns="" id="{947CAD9D-1855-4034-B38A-24703C6C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xmlns="" id="{5310A70C-D8B8-42A6-B5C9-447FBE8E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xmlns="" id="{66669E51-E04F-47E9-8734-AABE57CE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56756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atio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xmlns="" id="{790F769E-F4C9-44EF-9773-070A28E48E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49824" y="431345"/>
            <a:ext cx="4324497" cy="430887"/>
          </a:xfr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for publication details:</a:t>
            </a:r>
            <a:b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adapt/delete placeholder texts (project/programme name, address, email, etc.) as required.</a:t>
            </a:r>
            <a:b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 the placeholder for the cooperation partner if it is not appropriate.</a:t>
            </a:r>
            <a:b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(This note is not visible in presentation mode and will also not be printed.)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8EF3C373-F3E5-423E-B3C3-C5E1BD203F77}"/>
              </a:ext>
            </a:extLst>
          </p:cNvPr>
          <p:cNvSpPr/>
          <p:nvPr userDrawn="1"/>
        </p:nvSpPr>
        <p:spPr bwMode="gray">
          <a:xfrm>
            <a:off x="450502" y="1475899"/>
            <a:ext cx="3214511" cy="1277273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>
              <a:defRPr/>
            </a:pPr>
            <a:r>
              <a:rPr lang="en-US" sz="800" kern="0" dirty="0">
                <a:solidFill>
                  <a:prstClr val="black"/>
                </a:solidFill>
              </a:rPr>
              <a:t>As a federally owned enterprise, GIZ supports the German Government in achieving its objectives in the field of international cooperation for sustainable development.</a:t>
            </a:r>
          </a:p>
          <a:p>
            <a:pPr>
              <a:defRPr/>
            </a:pPr>
            <a:r>
              <a:rPr lang="en-US" sz="800" kern="0" dirty="0">
                <a:solidFill>
                  <a:prstClr val="black"/>
                </a:solidFill>
              </a:rPr>
              <a:t/>
            </a:r>
            <a:br>
              <a:rPr lang="en-US" sz="800" kern="0" dirty="0">
                <a:solidFill>
                  <a:prstClr val="black"/>
                </a:solidFill>
              </a:rPr>
            </a:br>
            <a:r>
              <a:rPr lang="de-DE" sz="800" b="1" kern="0" dirty="0" err="1">
                <a:solidFill>
                  <a:prstClr val="black"/>
                </a:solidFill>
              </a:rPr>
              <a:t>Published</a:t>
            </a:r>
            <a:r>
              <a:rPr lang="de-DE" sz="800" b="1" kern="0" dirty="0">
                <a:solidFill>
                  <a:prstClr val="black"/>
                </a:solidFill>
              </a:rPr>
              <a:t> </a:t>
            </a:r>
            <a:r>
              <a:rPr lang="de-DE" sz="800" b="1" kern="0" dirty="0" err="1">
                <a:solidFill>
                  <a:prstClr val="black"/>
                </a:solidFill>
              </a:rPr>
              <a:t>by</a:t>
            </a:r>
            <a:r>
              <a:rPr lang="de-DE" sz="800" b="1" kern="0" dirty="0">
                <a:solidFill>
                  <a:prstClr val="black"/>
                </a:solidFill>
              </a:rPr>
              <a:t>:</a:t>
            </a:r>
          </a:p>
          <a:p>
            <a:pPr>
              <a:defRPr/>
            </a:pPr>
            <a:r>
              <a:rPr lang="de-DE" sz="800" kern="0" dirty="0">
                <a:solidFill>
                  <a:prstClr val="black"/>
                </a:solidFill>
              </a:rPr>
              <a:t>Deutsche Gesellschaft </a:t>
            </a:r>
            <a:r>
              <a:rPr lang="de-DE" sz="800" kern="0" dirty="0" err="1">
                <a:solidFill>
                  <a:prstClr val="black"/>
                </a:solidFill>
              </a:rPr>
              <a:t>für</a:t>
            </a:r>
            <a:endParaRPr lang="de-DE" sz="8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de-DE" sz="800" kern="0" dirty="0">
                <a:solidFill>
                  <a:prstClr val="black"/>
                </a:solidFill>
              </a:rPr>
              <a:t>Internationale Zusammenarbeit (GIZ) GmbH</a:t>
            </a:r>
            <a:br>
              <a:rPr lang="de-DE" sz="800" kern="0" dirty="0">
                <a:solidFill>
                  <a:prstClr val="black"/>
                </a:solidFill>
              </a:rPr>
            </a:br>
            <a:r>
              <a:rPr lang="de-DE" sz="800" kern="0" dirty="0">
                <a:solidFill>
                  <a:prstClr val="black"/>
                </a:solidFill>
              </a:rPr>
              <a:t/>
            </a:r>
            <a:br>
              <a:rPr lang="de-DE" sz="800" kern="0" dirty="0">
                <a:solidFill>
                  <a:prstClr val="black"/>
                </a:solidFill>
              </a:rPr>
            </a:br>
            <a:r>
              <a:rPr lang="de-DE" sz="800" kern="0" dirty="0">
                <a:solidFill>
                  <a:prstClr val="black"/>
                </a:solidFill>
              </a:rPr>
              <a:t>Registered </a:t>
            </a:r>
            <a:r>
              <a:rPr lang="de-DE" sz="800" kern="0" dirty="0" err="1">
                <a:solidFill>
                  <a:prstClr val="black"/>
                </a:solidFill>
              </a:rPr>
              <a:t>offices</a:t>
            </a:r>
            <a:endParaRPr lang="de-DE" sz="8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de-DE" sz="800" kern="0" dirty="0">
                <a:solidFill>
                  <a:prstClr val="black"/>
                </a:solidFill>
              </a:rPr>
              <a:t>Bonn and Eschborn</a:t>
            </a:r>
            <a:endParaRPr lang="en-US" sz="800" kern="0" dirty="0">
              <a:solidFill>
                <a:prstClr val="black"/>
              </a:solidFill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24969EDD-4A06-4BE9-93A1-41E56B041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0495" y="3397150"/>
            <a:ext cx="3464422" cy="2350191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xmlns="" id="{CF011E25-18E3-408D-87A2-25C927E6C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386545" y="1475899"/>
            <a:ext cx="3428177" cy="2350191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F710B78A-21F5-4CD5-A798-9F28BEF0EA2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489B8326-D6A7-4E0B-A320-27E8F32582F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B829CD0F-D162-4EFA-8033-3557250F44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912896FF-98FC-4945-B272-264E311FE7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6263" y="4276011"/>
            <a:ext cx="806878" cy="110800"/>
          </a:xfrm>
        </p:spPr>
        <p:txBody>
          <a:bodyPr wrap="none" lIns="0">
            <a:spAutoFit/>
          </a:bodyPr>
          <a:lstStyle>
            <a:lvl1pPr>
              <a:defRPr lang="de-DE" sz="800" smtClean="0">
                <a:solidFill>
                  <a:prstClr val="black"/>
                </a:solidFill>
              </a:defRPr>
            </a:lvl1pPr>
            <a:lvl2pPr>
              <a:defRPr lang="de-DE" sz="1350" smtClean="0"/>
            </a:lvl2pPr>
            <a:lvl3pPr>
              <a:defRPr lang="de-DE" sz="1350" smtClean="0"/>
            </a:lvl3pPr>
            <a:lvl4pPr>
              <a:defRPr lang="de-DE" smtClean="0"/>
            </a:lvl4pPr>
            <a:lvl5pPr>
              <a:defRPr lang="fr-FR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62275065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redits and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24969EDD-4A06-4BE9-93A1-41E56B041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0495" y="1475895"/>
            <a:ext cx="7172684" cy="4626708"/>
          </a:xfrm>
        </p:spPr>
        <p:txBody>
          <a:bodyPr numCol="2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add text</a:t>
            </a:r>
          </a:p>
          <a:p>
            <a:pPr lvl="0"/>
            <a:endParaRPr lang="en-GB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1BCACD76-7CB8-457E-9434-C57DB9E23AA9}"/>
              </a:ext>
            </a:extLst>
          </p:cNvPr>
          <p:cNvSpPr/>
          <p:nvPr userDrawn="1"/>
        </p:nvSpPr>
        <p:spPr bwMode="gray">
          <a:xfrm>
            <a:off x="777715" y="6535917"/>
            <a:ext cx="1084083" cy="21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 dirty="0" err="1">
              <a:solidFill>
                <a:srgbClr val="FFFFFF"/>
              </a:solidFill>
            </a:endParaRPr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xmlns="" id="{7C271A97-CC1D-481E-9972-CE4AD69C28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9824" y="320284"/>
            <a:ext cx="6765371" cy="720725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Photo credits/sources</a:t>
            </a:r>
          </a:p>
        </p:txBody>
      </p:sp>
    </p:spTree>
    <p:extLst>
      <p:ext uri="{BB962C8B-B14F-4D97-AF65-F5344CB8AC3E}">
        <p14:creationId xmlns:p14="http://schemas.microsoft.com/office/powerpoint/2010/main" xmlns="" val="2605124726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Kette enthält.&#10;&#10;Automatisch generierte Beschreibung">
            <a:extLst>
              <a:ext uri="{FF2B5EF4-FFF2-40B4-BE49-F238E27FC236}">
                <a16:creationId xmlns:a16="http://schemas.microsoft.com/office/drawing/2014/main" xmlns="" id="{D27820A7-D571-4E28-A8CF-ADB17402AE97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t="233" b="15579"/>
          <a:stretch/>
        </p:blipFill>
        <p:spPr bwMode="gray">
          <a:xfrm>
            <a:off x="123142" y="165105"/>
            <a:ext cx="8893865" cy="5444047"/>
          </a:xfrm>
          <a:prstGeom prst="rect">
            <a:avLst/>
          </a:prstGeom>
        </p:spPr>
      </p:pic>
      <p:pic>
        <p:nvPicPr>
          <p:cNvPr id="12" name="Grafik 11" descr="Ein Bild, das Säge enthält.&#10;&#10;Automatisch generierte Beschreibung">
            <a:extLst>
              <a:ext uri="{FF2B5EF4-FFF2-40B4-BE49-F238E27FC236}">
                <a16:creationId xmlns:a16="http://schemas.microsoft.com/office/drawing/2014/main" xmlns="" id="{D33A00EE-9ACF-4636-BD82-6CF5E7FCB9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121399" y="821728"/>
            <a:ext cx="8895600" cy="5214544"/>
          </a:xfrm>
          <a:prstGeom prst="rect">
            <a:avLst/>
          </a:prstGeom>
        </p:spPr>
      </p:pic>
      <p:sp>
        <p:nvSpPr>
          <p:cNvPr id="14" name="Bar">
            <a:extLst>
              <a:ext uri="{FF2B5EF4-FFF2-40B4-BE49-F238E27FC236}">
                <a16:creationId xmlns:a16="http://schemas.microsoft.com/office/drawing/2014/main" xmlns="" id="{CAE61038-067C-47CF-8DDC-5ED6CDAC4AEE}"/>
              </a:ext>
            </a:extLst>
          </p:cNvPr>
          <p:cNvSpPr/>
          <p:nvPr userDrawn="1"/>
        </p:nvSpPr>
        <p:spPr bwMode="gray">
          <a:xfrm>
            <a:off x="6611821" y="5609151"/>
            <a:ext cx="2405185" cy="1959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xmlns="" id="{4950B203-064F-443F-94A9-C002DAAE8F83}"/>
              </a:ext>
            </a:extLst>
          </p:cNvPr>
          <p:cNvSpPr/>
          <p:nvPr userDrawn="1"/>
        </p:nvSpPr>
        <p:spPr bwMode="gray">
          <a:xfrm>
            <a:off x="1215598" y="2077325"/>
            <a:ext cx="3529299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b="1" kern="0" dirty="0">
                <a:solidFill>
                  <a:prstClr val="black"/>
                </a:solidFill>
              </a:rPr>
              <a:t>Deutsche Gesellschaft </a:t>
            </a:r>
            <a:r>
              <a:rPr lang="en-GB" sz="1100" b="1" kern="0" dirty="0" err="1">
                <a:solidFill>
                  <a:prstClr val="black"/>
                </a:solidFill>
              </a:rPr>
              <a:t>für</a:t>
            </a:r>
            <a:r>
              <a:rPr lang="en-GB" sz="1100" b="1" kern="0" dirty="0">
                <a:solidFill>
                  <a:prstClr val="black"/>
                </a:solidFill>
              </a:rPr>
              <a:t/>
            </a:r>
            <a:br>
              <a:rPr lang="en-GB" sz="1100" b="1" kern="0" dirty="0">
                <a:solidFill>
                  <a:prstClr val="black"/>
                </a:solidFill>
              </a:rPr>
            </a:br>
            <a:r>
              <a:rPr lang="en-GB" sz="1100" b="1" kern="0" dirty="0">
                <a:solidFill>
                  <a:prstClr val="black"/>
                </a:solidFill>
              </a:rPr>
              <a:t>Internationale </a:t>
            </a:r>
            <a:r>
              <a:rPr lang="en-GB" sz="1100" b="1" kern="0" dirty="0" err="1">
                <a:solidFill>
                  <a:prstClr val="black"/>
                </a:solidFill>
              </a:rPr>
              <a:t>Zusammenarbeit</a:t>
            </a:r>
            <a:r>
              <a:rPr lang="en-GB" sz="1100" b="1" kern="0" dirty="0">
                <a:solidFill>
                  <a:prstClr val="black"/>
                </a:solidFill>
              </a:rPr>
              <a:t> (GIZ) GmbH</a:t>
            </a:r>
          </a:p>
          <a:p>
            <a:pPr>
              <a:defRPr/>
            </a:pPr>
            <a:endParaRPr lang="en-GB" sz="1100" b="1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1100" kern="0" dirty="0">
                <a:solidFill>
                  <a:prstClr val="black"/>
                </a:solidFill>
              </a:rPr>
              <a:t>Registered offices</a:t>
            </a:r>
          </a:p>
          <a:p>
            <a:pPr>
              <a:defRPr/>
            </a:pPr>
            <a:r>
              <a:rPr lang="en-US" sz="1100" kern="0" dirty="0">
                <a:solidFill>
                  <a:prstClr val="black"/>
                </a:solidFill>
              </a:rPr>
              <a:t>Bonn and </a:t>
            </a:r>
            <a:r>
              <a:rPr lang="en-US" sz="1100" kern="0" dirty="0" err="1">
                <a:solidFill>
                  <a:prstClr val="black"/>
                </a:solidFill>
              </a:rPr>
              <a:t>Eschborn</a:t>
            </a:r>
            <a:endParaRPr lang="en-US" sz="1100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11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sz="1100" kern="0" dirty="0">
                <a:solidFill>
                  <a:prstClr val="black"/>
                </a:solidFill>
              </a:rPr>
              <a:t>Friedrich-Ebert-Allee 36 + 40</a:t>
            </a:r>
            <a:br>
              <a:rPr lang="en-GB" sz="1100" kern="0" dirty="0">
                <a:solidFill>
                  <a:prstClr val="black"/>
                </a:solidFill>
              </a:rPr>
            </a:br>
            <a:r>
              <a:rPr lang="en-GB" sz="1100" kern="0" dirty="0">
                <a:solidFill>
                  <a:prstClr val="black"/>
                </a:solidFill>
              </a:rPr>
              <a:t>53113 Bonn, Germany</a:t>
            </a:r>
            <a:br>
              <a:rPr lang="en-GB" sz="1100" kern="0" dirty="0">
                <a:solidFill>
                  <a:prstClr val="black"/>
                </a:solidFill>
              </a:rPr>
            </a:br>
            <a:r>
              <a:rPr lang="en-GB" sz="1100" kern="0" dirty="0">
                <a:solidFill>
                  <a:prstClr val="black"/>
                </a:solidFill>
              </a:rPr>
              <a:t>T  +49  228  44 60 - 0</a:t>
            </a:r>
            <a:br>
              <a:rPr lang="en-GB" sz="1100" kern="0" dirty="0">
                <a:solidFill>
                  <a:prstClr val="black"/>
                </a:solidFill>
              </a:rPr>
            </a:br>
            <a:r>
              <a:rPr lang="en-GB" sz="1100" kern="0" dirty="0">
                <a:solidFill>
                  <a:prstClr val="black"/>
                </a:solidFill>
              </a:rPr>
              <a:t>F  +49  228  44 60 - 17 66</a:t>
            </a:r>
          </a:p>
          <a:p>
            <a:pPr>
              <a:defRPr/>
            </a:pPr>
            <a:endParaRPr lang="en-GB" sz="11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sz="1100" kern="0" dirty="0">
                <a:solidFill>
                  <a:prstClr val="black"/>
                </a:solidFill>
              </a:rPr>
              <a:t>E  info@giz.de</a:t>
            </a:r>
          </a:p>
          <a:p>
            <a:pPr>
              <a:defRPr/>
            </a:pPr>
            <a:r>
              <a:rPr lang="en-GB" sz="1100" kern="0" dirty="0">
                <a:solidFill>
                  <a:prstClr val="black"/>
                </a:solidFill>
              </a:rPr>
              <a:t>I   </a:t>
            </a:r>
            <a:r>
              <a:rPr lang="en-GB" sz="400" kern="0" dirty="0">
                <a:solidFill>
                  <a:prstClr val="black"/>
                </a:solidFill>
              </a:rPr>
              <a:t> </a:t>
            </a:r>
            <a:r>
              <a:rPr lang="en-GB" sz="1100" kern="0" dirty="0">
                <a:solidFill>
                  <a:prstClr val="black"/>
                </a:solidFill>
              </a:rPr>
              <a:t>www.giz.de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37982854-A844-4D46-9BB7-0890F958ED69}"/>
              </a:ext>
            </a:extLst>
          </p:cNvPr>
          <p:cNvSpPr/>
          <p:nvPr userDrawn="1"/>
        </p:nvSpPr>
        <p:spPr bwMode="gray">
          <a:xfrm>
            <a:off x="3525439" y="3413824"/>
            <a:ext cx="32210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kern="0" dirty="0">
                <a:solidFill>
                  <a:prstClr val="black"/>
                </a:solidFill>
              </a:rPr>
              <a:t>Dag-Hammarskjöld-</a:t>
            </a:r>
            <a:r>
              <a:rPr lang="en-GB" sz="1100" kern="0" dirty="0" err="1">
                <a:solidFill>
                  <a:prstClr val="black"/>
                </a:solidFill>
              </a:rPr>
              <a:t>Weg</a:t>
            </a:r>
            <a:r>
              <a:rPr lang="en-GB" sz="1100" kern="0" dirty="0">
                <a:solidFill>
                  <a:prstClr val="black"/>
                </a:solidFill>
              </a:rPr>
              <a:t> 1 - 5</a:t>
            </a:r>
            <a:br>
              <a:rPr lang="en-GB" sz="1100" kern="0" dirty="0">
                <a:solidFill>
                  <a:prstClr val="black"/>
                </a:solidFill>
              </a:rPr>
            </a:br>
            <a:r>
              <a:rPr lang="en-GB" sz="1100" kern="0" dirty="0">
                <a:solidFill>
                  <a:prstClr val="black"/>
                </a:solidFill>
              </a:rPr>
              <a:t>65760 </a:t>
            </a:r>
            <a:r>
              <a:rPr lang="en-GB" sz="1100" kern="0" dirty="0" err="1">
                <a:solidFill>
                  <a:prstClr val="black"/>
                </a:solidFill>
              </a:rPr>
              <a:t>Eschborn</a:t>
            </a:r>
            <a:r>
              <a:rPr lang="en-GB" sz="1100" kern="0" dirty="0">
                <a:solidFill>
                  <a:prstClr val="black"/>
                </a:solidFill>
              </a:rPr>
              <a:t>, Germany</a:t>
            </a:r>
            <a:br>
              <a:rPr lang="en-GB" sz="1100" kern="0" dirty="0">
                <a:solidFill>
                  <a:prstClr val="black"/>
                </a:solidFill>
              </a:rPr>
            </a:br>
            <a:r>
              <a:rPr lang="en-GB" sz="1100" kern="0" dirty="0">
                <a:solidFill>
                  <a:prstClr val="black"/>
                </a:solidFill>
              </a:rPr>
              <a:t>T  +49  61 96  79 - 0</a:t>
            </a:r>
            <a:br>
              <a:rPr lang="en-GB" sz="1100" kern="0" dirty="0">
                <a:solidFill>
                  <a:prstClr val="black"/>
                </a:solidFill>
              </a:rPr>
            </a:br>
            <a:r>
              <a:rPr lang="en-GB" sz="1100" kern="0" dirty="0">
                <a:solidFill>
                  <a:prstClr val="black"/>
                </a:solidFill>
              </a:rPr>
              <a:t>F  +49  61 96  79 - 11 15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xmlns="" id="{89CFF6E4-F492-44F6-997D-92E15F612E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1276665" y="5929845"/>
            <a:ext cx="1650218" cy="6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852744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7492">
                    <a:shade val="90000"/>
                  </a:srgbClr>
                </a:solidFill>
              </a:rPr>
              <a:pPr/>
              <a:t>25.04.2023</a:t>
            </a:fld>
            <a:endParaRPr lang="ru-RU">
              <a:solidFill>
                <a:srgbClr val="047492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7492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7492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7492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5485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Kette enthält.&#10;&#10;Automatisch generierte Beschreibung">
            <a:extLst>
              <a:ext uri="{FF2B5EF4-FFF2-40B4-BE49-F238E27FC236}">
                <a16:creationId xmlns:a16="http://schemas.microsoft.com/office/drawing/2014/main" xmlns="" id="{82995FEF-F44E-4720-98FA-B2AE557B1183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t="233" b="26747"/>
          <a:stretch/>
        </p:blipFill>
        <p:spPr bwMode="gray">
          <a:xfrm>
            <a:off x="123136" y="165101"/>
            <a:ext cx="8893865" cy="4721860"/>
          </a:xfrm>
          <a:prstGeom prst="rect">
            <a:avLst/>
          </a:prstGeom>
        </p:spPr>
      </p:pic>
      <p:pic>
        <p:nvPicPr>
          <p:cNvPr id="18" name="Grafik 17" descr="Ein Bild, das Säge enthält.&#10;&#10;Automatisch generierte Beschreibung">
            <a:extLst>
              <a:ext uri="{FF2B5EF4-FFF2-40B4-BE49-F238E27FC236}">
                <a16:creationId xmlns:a16="http://schemas.microsoft.com/office/drawing/2014/main" xmlns="" id="{57A5703D-6864-419D-AAFF-48396C4B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123135" y="846875"/>
            <a:ext cx="8895600" cy="4040085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9" y="2782264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  <a:br>
              <a:rPr lang="en-GB" dirty="0"/>
            </a:br>
            <a:r>
              <a:rPr lang="en-GB" dirty="0"/>
              <a:t>with colour GIZ key visual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This is the sub-line</a:t>
            </a:r>
          </a:p>
          <a:p>
            <a:pPr lvl="0"/>
            <a:r>
              <a:rPr lang="en-GB"/>
              <a:t>Project name | Date</a:t>
            </a:r>
            <a:endParaRPr lang="en-GB" dirty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xmlns="" id="{BB915B2F-F90E-4740-9ADA-291A0E63BD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xmlns="" id="{BD21318B-3022-42D5-AB5E-3CB62091D006}"/>
              </a:ext>
            </a:extLst>
          </p:cNvPr>
          <p:cNvSpPr/>
          <p:nvPr userDrawn="1"/>
        </p:nvSpPr>
        <p:spPr bwMode="gray">
          <a:xfrm>
            <a:off x="5369092" y="4886960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439966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FF0DB5C6-9E74-4378-9827-68473EFA35F3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t="233" b="26747"/>
          <a:stretch/>
        </p:blipFill>
        <p:spPr bwMode="gray">
          <a:xfrm>
            <a:off x="123136" y="165100"/>
            <a:ext cx="8893865" cy="4721861"/>
          </a:xfrm>
          <a:prstGeom prst="rect">
            <a:avLst/>
          </a:prstGeom>
        </p:spPr>
      </p:pic>
      <p:pic>
        <p:nvPicPr>
          <p:cNvPr id="15" name="Grafik 14" descr="Ein Bild, das Säge enthält.&#10;&#10;Automatisch generierte Beschreibung">
            <a:extLst>
              <a:ext uri="{FF2B5EF4-FFF2-40B4-BE49-F238E27FC236}">
                <a16:creationId xmlns:a16="http://schemas.microsoft.com/office/drawing/2014/main" xmlns="" id="{31687CA2-4830-4EA3-B6BE-4D04E1B836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123135" y="846875"/>
            <a:ext cx="8895600" cy="4040085"/>
          </a:xfrm>
          <a:prstGeom prst="rect">
            <a:avLst/>
          </a:pr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xmlns="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xmlns="" id="{8C59F0BE-E094-4F6F-B663-07A571A19A62}"/>
              </a:ext>
            </a:extLst>
          </p:cNvPr>
          <p:cNvSpPr/>
          <p:nvPr userDrawn="1"/>
        </p:nvSpPr>
        <p:spPr bwMode="gray">
          <a:xfrm>
            <a:off x="5369092" y="4886960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9" y="2782264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  <a:br>
              <a:rPr lang="en-GB" dirty="0"/>
            </a:br>
            <a:r>
              <a:rPr lang="en-GB" dirty="0"/>
              <a:t>with b/w GIZ key visual</a:t>
            </a:r>
          </a:p>
        </p:txBody>
      </p:sp>
    </p:spTree>
    <p:extLst>
      <p:ext uri="{BB962C8B-B14F-4D97-AF65-F5344CB8AC3E}">
        <p14:creationId xmlns:p14="http://schemas.microsoft.com/office/powerpoint/2010/main" xmlns="" val="923239051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8B5BB38C-C268-430A-95D0-A4989E9A6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50418" r="36621"/>
          <a:stretch/>
        </p:blipFill>
        <p:spPr>
          <a:xfrm>
            <a:off x="7497547" y="1029491"/>
            <a:ext cx="387893" cy="787908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xmlns="" id="{2033EF87-771C-4B92-ADFE-7B13B36298B2}"/>
              </a:ext>
            </a:extLst>
          </p:cNvPr>
          <p:cNvGrpSpPr/>
          <p:nvPr userDrawn="1"/>
        </p:nvGrpSpPr>
        <p:grpSpPr>
          <a:xfrm>
            <a:off x="5604595" y="1034676"/>
            <a:ext cx="1588101" cy="866995"/>
            <a:chOff x="5604594" y="1459908"/>
            <a:chExt cx="1588101" cy="650246"/>
          </a:xfrm>
        </p:grpSpPr>
        <p:pic>
          <p:nvPicPr>
            <p:cNvPr id="4" name="Grafik 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xmlns="" id="{819D2676-9436-4032-BE32-30435B740A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xmlns="" id="{F4035884-6A0A-4E92-9DBD-74348932C0B3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1350">
                <a:solidFill>
                  <a:srgbClr val="FFFFFF"/>
                </a:solidFill>
              </a:endParaRPr>
            </a:p>
          </p:txBody>
        </p:sp>
      </p:grpSp>
      <p:sp>
        <p:nvSpPr>
          <p:cNvPr id="25" name="Rechteck">
            <a:extLst>
              <a:ext uri="{FF2B5EF4-FFF2-40B4-BE49-F238E27FC236}">
                <a16:creationId xmlns:a16="http://schemas.microsoft.com/office/drawing/2014/main" xmlns="" id="{F2E38B50-980D-47A1-BF50-09C022DE3178}"/>
              </a:ext>
            </a:extLst>
          </p:cNvPr>
          <p:cNvSpPr/>
          <p:nvPr userDrawn="1"/>
        </p:nvSpPr>
        <p:spPr bwMode="gray">
          <a:xfrm>
            <a:off x="7530036" y="1279678"/>
            <a:ext cx="334720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xmlns="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6" y="165101"/>
            <a:ext cx="8893865" cy="4721860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xmlns="" id="{6C4143CA-4DB1-41D8-8702-2CD00961FDB5}"/>
              </a:ext>
            </a:extLst>
          </p:cNvPr>
          <p:cNvSpPr/>
          <p:nvPr userDrawn="1"/>
        </p:nvSpPr>
        <p:spPr bwMode="gray">
          <a:xfrm>
            <a:off x="4092743" y="170887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1. Click on this icon to insert a new photo.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xmlns="" id="{8F222F02-A2DC-42E9-84D4-4ACEFEE70A4D}"/>
              </a:ext>
            </a:extLst>
          </p:cNvPr>
          <p:cNvSpPr/>
          <p:nvPr userDrawn="1"/>
        </p:nvSpPr>
        <p:spPr bwMode="gray">
          <a:xfrm>
            <a:off x="5501863" y="170887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2. Reset the slide.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xmlns="" id="{C15972D1-066C-49B6-94E5-4A7A0A3B2587}"/>
              </a:ext>
            </a:extLst>
          </p:cNvPr>
          <p:cNvSpPr/>
          <p:nvPr userDrawn="1"/>
        </p:nvSpPr>
        <p:spPr bwMode="gray">
          <a:xfrm>
            <a:off x="7261861" y="170887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3. Where necessary, change the section using the ‘Crop’ function.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xmlns="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:a16="http://schemas.microsoft.com/office/drawing/2014/main" xmlns="" id="{F01B0C4A-732E-4BC2-A2D7-A086E4E5403B}"/>
              </a:ext>
            </a:extLst>
          </p:cNvPr>
          <p:cNvSpPr/>
          <p:nvPr userDrawn="1"/>
        </p:nvSpPr>
        <p:spPr bwMode="gray">
          <a:xfrm>
            <a:off x="5369092" y="4886960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9" name="how">
            <a:extLst>
              <a:ext uri="{FF2B5EF4-FFF2-40B4-BE49-F238E27FC236}">
                <a16:creationId xmlns:a16="http://schemas.microsoft.com/office/drawing/2014/main" xmlns="" id="{B4432FF7-B852-4F03-B6BA-EEC7AD563D82}"/>
              </a:ext>
            </a:extLst>
          </p:cNvPr>
          <p:cNvSpPr txBox="1"/>
          <p:nvPr userDrawn="1"/>
        </p:nvSpPr>
        <p:spPr bwMode="gray">
          <a:xfrm>
            <a:off x="-2857397" y="237067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Click on image above transparent section.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Delete image by pressing the DEL key.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Click on small icon in centre of page.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Select photo.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Select ‘Home / Reset ’.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If required, edit the section under ‘Format/Crop ’.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xmlns="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02090" y="569807"/>
            <a:ext cx="281941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xmlns="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6" y="846875"/>
            <a:ext cx="8893865" cy="4040085"/>
          </a:xfrm>
          <a:prstGeom prst="rect">
            <a:avLst/>
          </a:prstGeom>
          <a:blipFill dpi="0" rotWithShape="1">
            <a:blip r:embed="rId6" cstate="print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  <a:br>
              <a:rPr lang="en-GB" dirty="0"/>
            </a:br>
            <a:r>
              <a:rPr lang="en-GB" dirty="0"/>
              <a:t>with background photo (interchangeable)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xmlns="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 bwMode="gray">
          <a:xfrm>
            <a:off x="7497023" y="1966807"/>
            <a:ext cx="1246909" cy="114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0195748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/free-form sel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>
            <a:extLst>
              <a:ext uri="{FF2B5EF4-FFF2-40B4-BE49-F238E27FC236}">
                <a16:creationId xmlns:a16="http://schemas.microsoft.com/office/drawing/2014/main" xmlns="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:a16="http://schemas.microsoft.com/office/drawing/2014/main" xmlns="" id="{F01B0C4A-732E-4BC2-A2D7-A086E4E5403B}"/>
              </a:ext>
            </a:extLst>
          </p:cNvPr>
          <p:cNvSpPr/>
          <p:nvPr userDrawn="1"/>
        </p:nvSpPr>
        <p:spPr bwMode="gray">
          <a:xfrm>
            <a:off x="5369092" y="4886960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xmlns="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6" y="165101"/>
            <a:ext cx="8893865" cy="4721860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xmlns="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02090" y="569807"/>
            <a:ext cx="281941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28" name="Headline">
            <a:extLst>
              <a:ext uri="{FF2B5EF4-FFF2-40B4-BE49-F238E27FC236}">
                <a16:creationId xmlns:a16="http://schemas.microsoft.com/office/drawing/2014/main" xmlns="" id="{813E0E27-07DF-4161-8BD6-EBA305CB5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6" y="846875"/>
            <a:ext cx="8893865" cy="404008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 for illustration/free-form selection</a:t>
            </a:r>
            <a:br>
              <a:rPr lang="en-GB" dirty="0"/>
            </a:br>
            <a:r>
              <a:rPr lang="en-GB" dirty="0"/>
              <a:t>with white background (interchangeable)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xmlns="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 bwMode="gray">
          <a:xfrm>
            <a:off x="7797503" y="1966807"/>
            <a:ext cx="1246909" cy="1147156"/>
          </a:xfrm>
          <a:prstGeom prst="rect">
            <a:avLst/>
          </a:prstGeom>
        </p:spPr>
      </p:pic>
      <p:sp>
        <p:nvSpPr>
          <p:cNvPr id="29" name="1.">
            <a:extLst>
              <a:ext uri="{FF2B5EF4-FFF2-40B4-BE49-F238E27FC236}">
                <a16:creationId xmlns:a16="http://schemas.microsoft.com/office/drawing/2014/main" xmlns="" id="{20B6CB06-5705-4A0C-80E4-F97390E0F331}"/>
              </a:ext>
            </a:extLst>
          </p:cNvPr>
          <p:cNvSpPr/>
          <p:nvPr userDrawn="1"/>
        </p:nvSpPr>
        <p:spPr bwMode="gray">
          <a:xfrm>
            <a:off x="4092743" y="170887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1. Click on this icon to insert a new photo.</a:t>
            </a:r>
          </a:p>
        </p:txBody>
      </p:sp>
      <p:sp>
        <p:nvSpPr>
          <p:cNvPr id="30" name="2.">
            <a:extLst>
              <a:ext uri="{FF2B5EF4-FFF2-40B4-BE49-F238E27FC236}">
                <a16:creationId xmlns:a16="http://schemas.microsoft.com/office/drawing/2014/main" xmlns="" id="{D84EBA1A-4DAD-4862-AA4E-9880DC7763BC}"/>
              </a:ext>
            </a:extLst>
          </p:cNvPr>
          <p:cNvSpPr/>
          <p:nvPr userDrawn="1"/>
        </p:nvSpPr>
        <p:spPr bwMode="gray">
          <a:xfrm>
            <a:off x="5501863" y="170887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2. Reset the slide.</a:t>
            </a:r>
          </a:p>
        </p:txBody>
      </p:sp>
      <p:sp>
        <p:nvSpPr>
          <p:cNvPr id="31" name="3.">
            <a:extLst>
              <a:ext uri="{FF2B5EF4-FFF2-40B4-BE49-F238E27FC236}">
                <a16:creationId xmlns:a16="http://schemas.microsoft.com/office/drawing/2014/main" xmlns="" id="{B2678BDE-5861-465F-B7A9-0C02CEA5146A}"/>
              </a:ext>
            </a:extLst>
          </p:cNvPr>
          <p:cNvSpPr/>
          <p:nvPr userDrawn="1"/>
        </p:nvSpPr>
        <p:spPr bwMode="gray">
          <a:xfrm>
            <a:off x="7261861" y="170887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3. Where necessary, change the section using the ‘Crop’ function.</a:t>
            </a:r>
          </a:p>
        </p:txBody>
      </p:sp>
      <p:sp>
        <p:nvSpPr>
          <p:cNvPr id="32" name="how">
            <a:extLst>
              <a:ext uri="{FF2B5EF4-FFF2-40B4-BE49-F238E27FC236}">
                <a16:creationId xmlns:a16="http://schemas.microsoft.com/office/drawing/2014/main" xmlns="" id="{DD9A8E2A-61F9-4B3C-9A2B-7F7E505F0D6A}"/>
              </a:ext>
            </a:extLst>
          </p:cNvPr>
          <p:cNvSpPr txBox="1"/>
          <p:nvPr userDrawn="1"/>
        </p:nvSpPr>
        <p:spPr bwMode="gray">
          <a:xfrm>
            <a:off x="-2857397" y="237067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Click on image above transparent section.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Delete image by pressing the DEL key.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Click on small icon in centre of page.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Select photo.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Select ‘Home / Reset ’.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If required, edit the section under ‘Format/Crop ’.</a:t>
            </a:r>
          </a:p>
        </p:txBody>
      </p:sp>
      <p:pic>
        <p:nvPicPr>
          <p:cNvPr id="23" name="Grafik 2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624386F1-94F3-4226-906F-12B82E9AA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/>
          <a:srcRect l="50418" r="36621"/>
          <a:stretch/>
        </p:blipFill>
        <p:spPr>
          <a:xfrm>
            <a:off x="7797502" y="1029491"/>
            <a:ext cx="387893" cy="787908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xmlns="" id="{105A1CD3-65ED-4979-8ED3-C6C6D69CA36F}"/>
              </a:ext>
            </a:extLst>
          </p:cNvPr>
          <p:cNvGrpSpPr/>
          <p:nvPr userDrawn="1"/>
        </p:nvGrpSpPr>
        <p:grpSpPr>
          <a:xfrm>
            <a:off x="5604595" y="1034676"/>
            <a:ext cx="1588101" cy="866995"/>
            <a:chOff x="5604594" y="1459908"/>
            <a:chExt cx="1588101" cy="650246"/>
          </a:xfrm>
        </p:grpSpPr>
        <p:pic>
          <p:nvPicPr>
            <p:cNvPr id="34" name="Grafik 3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xmlns="" id="{51D59DA1-E2B0-4CDB-A12E-01AA9A73E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xmlns="" id="{CA75C1DE-0310-44D2-BF9A-8AF0BB55C2BA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1350">
                <a:solidFill>
                  <a:srgbClr val="FFFFFF"/>
                </a:solidFill>
              </a:endParaRPr>
            </a:p>
          </p:txBody>
        </p:sp>
      </p:grpSp>
      <p:sp>
        <p:nvSpPr>
          <p:cNvPr id="36" name="Rechteck">
            <a:extLst>
              <a:ext uri="{FF2B5EF4-FFF2-40B4-BE49-F238E27FC236}">
                <a16:creationId xmlns:a16="http://schemas.microsoft.com/office/drawing/2014/main" xmlns="" id="{E6AB41C2-B97C-4B5B-B3A7-980B47D8BCA4}"/>
              </a:ext>
            </a:extLst>
          </p:cNvPr>
          <p:cNvSpPr/>
          <p:nvPr userDrawn="1"/>
        </p:nvSpPr>
        <p:spPr bwMode="gray">
          <a:xfrm>
            <a:off x="7829992" y="1279678"/>
            <a:ext cx="334720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916240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">
            <a:extLst>
              <a:ext uri="{FF2B5EF4-FFF2-40B4-BE49-F238E27FC236}">
                <a16:creationId xmlns:a16="http://schemas.microsoft.com/office/drawing/2014/main" xmlns="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xmlns="" id="{8C59F0BE-E094-4F6F-B663-07A571A19A62}"/>
              </a:ext>
            </a:extLst>
          </p:cNvPr>
          <p:cNvSpPr/>
          <p:nvPr userDrawn="1"/>
        </p:nvSpPr>
        <p:spPr bwMode="gray">
          <a:xfrm>
            <a:off x="5369092" y="4886960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9" y="2782264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Alternative title slide</a:t>
            </a:r>
            <a:br>
              <a:rPr lang="en-GB" dirty="0"/>
            </a:br>
            <a:r>
              <a:rPr lang="en-GB" dirty="0"/>
              <a:t>without photo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xmlns="" id="{1E0F1E1C-CA23-484C-B4BB-7C7FB71D6C86}"/>
              </a:ext>
            </a:extLst>
          </p:cNvPr>
          <p:cNvGrpSpPr/>
          <p:nvPr userDrawn="1"/>
        </p:nvGrpSpPr>
        <p:grpSpPr bwMode="gray">
          <a:xfrm>
            <a:off x="123136" y="165101"/>
            <a:ext cx="3783013" cy="1340924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xmlns="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4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xmlns="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xmlns="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76299560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xmlns="" id="{F0E6115A-0138-4831-8CBC-F3B86D466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3"/>
            <a:ext cx="7172684" cy="4660625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B452EF93-E523-4879-A016-E498F54384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B153431B-7D6D-4B55-A0DF-4377721478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7190EEF8-EC05-4B47-999A-57A36EBAB7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0905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xmlns="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5311118"/>
            <a:ext cx="2320828" cy="82263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xmlns="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xmlns="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xmlns="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xmlns="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platzhalter 7">
            <a:extLst>
              <a:ext uri="{FF2B5EF4-FFF2-40B4-BE49-F238E27FC236}">
                <a16:creationId xmlns:a16="http://schemas.microsoft.com/office/drawing/2014/main" xmlns="" id="{32E1886A-3475-4E66-B3BF-1AD48A203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3"/>
            <a:ext cx="7172684" cy="3746844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228600" marR="0" lvl="0" indent="-22860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/>
              <a:t>Click to add text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xmlns="" id="{E5D8E01E-F49F-4D57-89D4-E949623D1D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xmlns="" id="{BCF8D0CE-4095-4F50-924A-6E387AE4CF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xmlns="" id="{4509B031-4623-4B3A-8E75-E14CEB8CCF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33272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b/w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t="234" b="7466"/>
          <a:stretch/>
        </p:blipFill>
        <p:spPr bwMode="gray">
          <a:xfrm>
            <a:off x="123136" y="165100"/>
            <a:ext cx="8893865" cy="5968659"/>
          </a:xfrm>
          <a:prstGeom prst="rect">
            <a:avLst/>
          </a:prstGeom>
        </p:spPr>
      </p:pic>
      <p:pic>
        <p:nvPicPr>
          <p:cNvPr id="20" name="Grafik 19" descr="Ein Bild, das Säge enthält.&#10;&#10;Automatisch generierte Beschreibung">
            <a:extLst>
              <a:ext uri="{FF2B5EF4-FFF2-40B4-BE49-F238E27FC236}">
                <a16:creationId xmlns:a16="http://schemas.microsoft.com/office/drawing/2014/main" xmlns="" id="{BCF144E3-F322-4496-87EE-8035011D1A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123135" y="2093674"/>
            <a:ext cx="8895600" cy="4040085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4938863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9" y="4033216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start slide</a:t>
            </a:r>
            <a:br>
              <a:rPr lang="en-GB" dirty="0"/>
            </a:br>
            <a:r>
              <a:rPr lang="en-GB" dirty="0"/>
              <a:t>with b/w GIZ key visual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0DC1FF66-9C6A-433E-8553-8083512E96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EF569824-8B73-4A2E-B4EF-29A198DE52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540C7464-2E6B-420A-8943-567BDD6494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4456935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xmlns="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6" y="165100"/>
            <a:ext cx="8893865" cy="5968659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reieck">
            <a:extLst>
              <a:ext uri="{FF2B5EF4-FFF2-40B4-BE49-F238E27FC236}">
                <a16:creationId xmlns:a16="http://schemas.microsoft.com/office/drawing/2014/main" xmlns="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02090" y="569807"/>
            <a:ext cx="281941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xmlns="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6" y="2093674"/>
            <a:ext cx="8893865" cy="4040085"/>
          </a:xfrm>
          <a:prstGeom prst="rect">
            <a:avLst/>
          </a:prstGeom>
          <a:blipFill dpi="0" rotWithShape="1">
            <a:blip r:embed="rId2" cstate="print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start slide</a:t>
            </a:r>
            <a:br>
              <a:rPr lang="en-GB" dirty="0"/>
            </a:br>
            <a:r>
              <a:rPr lang="en-GB" dirty="0"/>
              <a:t>with background photo (interchangeable)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xmlns="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7497023" y="1966807"/>
            <a:ext cx="1246909" cy="1147156"/>
          </a:xfrm>
          <a:prstGeom prst="rect">
            <a:avLst/>
          </a:prstGeom>
        </p:spPr>
      </p:pic>
      <p:sp>
        <p:nvSpPr>
          <p:cNvPr id="28" name="Subline">
            <a:extLst>
              <a:ext uri="{FF2B5EF4-FFF2-40B4-BE49-F238E27FC236}">
                <a16:creationId xmlns:a16="http://schemas.microsoft.com/office/drawing/2014/main" xmlns="" id="{6699B1E5-C447-4674-92BB-C2A1F3ADC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4938863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29" name="1.">
            <a:extLst>
              <a:ext uri="{FF2B5EF4-FFF2-40B4-BE49-F238E27FC236}">
                <a16:creationId xmlns:a16="http://schemas.microsoft.com/office/drawing/2014/main" xmlns="" id="{DF731E94-BC4E-4147-8280-79F13CCEF08B}"/>
              </a:ext>
            </a:extLst>
          </p:cNvPr>
          <p:cNvSpPr/>
          <p:nvPr userDrawn="1"/>
        </p:nvSpPr>
        <p:spPr bwMode="gray">
          <a:xfrm>
            <a:off x="4092743" y="170887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1. Click on this icon to insert a new photo.</a:t>
            </a:r>
          </a:p>
        </p:txBody>
      </p:sp>
      <p:sp>
        <p:nvSpPr>
          <p:cNvPr id="30" name="2.">
            <a:extLst>
              <a:ext uri="{FF2B5EF4-FFF2-40B4-BE49-F238E27FC236}">
                <a16:creationId xmlns:a16="http://schemas.microsoft.com/office/drawing/2014/main" xmlns="" id="{6B919EA4-50E9-46C9-AC5A-76AC20E25106}"/>
              </a:ext>
            </a:extLst>
          </p:cNvPr>
          <p:cNvSpPr/>
          <p:nvPr userDrawn="1"/>
        </p:nvSpPr>
        <p:spPr bwMode="gray">
          <a:xfrm>
            <a:off x="5501863" y="170887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2. Reset the slide.</a:t>
            </a:r>
          </a:p>
        </p:txBody>
      </p:sp>
      <p:sp>
        <p:nvSpPr>
          <p:cNvPr id="31" name="3.">
            <a:extLst>
              <a:ext uri="{FF2B5EF4-FFF2-40B4-BE49-F238E27FC236}">
                <a16:creationId xmlns:a16="http://schemas.microsoft.com/office/drawing/2014/main" xmlns="" id="{36FCB48E-A225-433E-9552-1EC05D2E90CB}"/>
              </a:ext>
            </a:extLst>
          </p:cNvPr>
          <p:cNvSpPr/>
          <p:nvPr userDrawn="1"/>
        </p:nvSpPr>
        <p:spPr bwMode="gray">
          <a:xfrm>
            <a:off x="7261861" y="170887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3. Where necessary, change the section using the ‘Crop’ function.</a:t>
            </a:r>
          </a:p>
        </p:txBody>
      </p:sp>
      <p:sp>
        <p:nvSpPr>
          <p:cNvPr id="32" name="how">
            <a:extLst>
              <a:ext uri="{FF2B5EF4-FFF2-40B4-BE49-F238E27FC236}">
                <a16:creationId xmlns:a16="http://schemas.microsoft.com/office/drawing/2014/main" xmlns="" id="{308DC210-80AE-4E96-8C9E-08E1D0F3C4B1}"/>
              </a:ext>
            </a:extLst>
          </p:cNvPr>
          <p:cNvSpPr txBox="1"/>
          <p:nvPr userDrawn="1"/>
        </p:nvSpPr>
        <p:spPr bwMode="gray">
          <a:xfrm>
            <a:off x="-2857397" y="237067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Click on image above transparent section.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Delete image by pressing the DEL key.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Click on small icon in centre of page.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Select photo.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Select ‘Home / Reset ’.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If required, edit the section under ‘Format/Crop ’.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ECA10962-7562-45EF-9BCC-CF8E4A8ECD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4EDF0250-D30F-4BC8-BDE1-DB1BD325237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xmlns="" id="{98F0E3FB-E27A-4457-B526-B2D2906906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  <p:pic>
        <p:nvPicPr>
          <p:cNvPr id="23" name="Grafik 2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AFC53F5D-C099-4AB8-BEA0-0C0599C54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/>
          <a:srcRect l="50418" r="36621"/>
          <a:stretch/>
        </p:blipFill>
        <p:spPr>
          <a:xfrm>
            <a:off x="7497547" y="1029491"/>
            <a:ext cx="387893" cy="787908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xmlns="" id="{71BF95A1-C507-454F-AD5B-C1AE17A76F07}"/>
              </a:ext>
            </a:extLst>
          </p:cNvPr>
          <p:cNvGrpSpPr/>
          <p:nvPr userDrawn="1"/>
        </p:nvGrpSpPr>
        <p:grpSpPr>
          <a:xfrm>
            <a:off x="5604595" y="1034676"/>
            <a:ext cx="1588101" cy="866995"/>
            <a:chOff x="5604594" y="1459908"/>
            <a:chExt cx="1588101" cy="650246"/>
          </a:xfrm>
        </p:grpSpPr>
        <p:pic>
          <p:nvPicPr>
            <p:cNvPr id="34" name="Grafik 3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xmlns="" id="{355A07BF-0F32-412A-AAD2-48911D07B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xmlns="" id="{B2564D52-B4AC-4D61-B46E-BE3CE7851C95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1350">
                <a:solidFill>
                  <a:srgbClr val="FFFFFF"/>
                </a:solidFill>
              </a:endParaRPr>
            </a:p>
          </p:txBody>
        </p:sp>
      </p:grpSp>
      <p:sp>
        <p:nvSpPr>
          <p:cNvPr id="36" name="Rechteck">
            <a:extLst>
              <a:ext uri="{FF2B5EF4-FFF2-40B4-BE49-F238E27FC236}">
                <a16:creationId xmlns:a16="http://schemas.microsoft.com/office/drawing/2014/main" xmlns="" id="{9A38222B-6179-4D47-87DD-F77D00C82A5F}"/>
              </a:ext>
            </a:extLst>
          </p:cNvPr>
          <p:cNvSpPr/>
          <p:nvPr userDrawn="1"/>
        </p:nvSpPr>
        <p:spPr bwMode="gray">
          <a:xfrm>
            <a:off x="7530036" y="1279678"/>
            <a:ext cx="334720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847051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3700611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9" y="2782264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start slide</a:t>
            </a:r>
            <a:br>
              <a:rPr lang="en-GB" dirty="0"/>
            </a:br>
            <a:r>
              <a:rPr lang="en-GB" dirty="0"/>
              <a:t>This may also have two lines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xmlns="" id="{1E0F1E1C-CA23-484C-B4BB-7C7FB71D6C86}"/>
              </a:ext>
            </a:extLst>
          </p:cNvPr>
          <p:cNvGrpSpPr/>
          <p:nvPr userDrawn="1"/>
        </p:nvGrpSpPr>
        <p:grpSpPr bwMode="gray">
          <a:xfrm>
            <a:off x="123136" y="165101"/>
            <a:ext cx="3783013" cy="1340924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xmlns="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xmlns="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xmlns="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D88D0E22-2017-4208-9ADC-47A2FAF1D43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F9F9B96F-E57D-429A-9EB5-D561A8B62E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5AA07C4F-927A-4ADF-8F4E-0E641F59E17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47950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7492">
                    <a:shade val="90000"/>
                  </a:srgbClr>
                </a:solidFill>
              </a:rPr>
              <a:pPr/>
              <a:t>25.04.2023</a:t>
            </a:fld>
            <a:endParaRPr lang="ru-RU">
              <a:solidFill>
                <a:srgbClr val="047492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7492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7492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7492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31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9053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b/w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t="234" b="7466"/>
          <a:stretch/>
        </p:blipFill>
        <p:spPr bwMode="gray">
          <a:xfrm>
            <a:off x="123136" y="165100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6" y="165100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800616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10132F28-06B2-4221-9B40-46373C4BF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41382050-2B79-493B-95AA-DBF7B834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DC291D8C-7803-47D0-8143-6798277D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358359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800616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E4858B5A-3D9C-44AE-ADA7-B7DF2E93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D743612B-9303-4BD1-8570-21C327D0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364C8BC3-F5EC-4CDC-BEF6-A683BD9D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76170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whit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800616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grpSp>
        <p:nvGrpSpPr>
          <p:cNvPr id="12" name="Key Visual">
            <a:extLst>
              <a:ext uri="{FF2B5EF4-FFF2-40B4-BE49-F238E27FC236}">
                <a16:creationId xmlns:a16="http://schemas.microsoft.com/office/drawing/2014/main" xmlns="" id="{D9D8699C-EAEE-4654-9DB5-5DBEA94DFD69}"/>
              </a:ext>
            </a:extLst>
          </p:cNvPr>
          <p:cNvGrpSpPr/>
          <p:nvPr userDrawn="1"/>
        </p:nvGrpSpPr>
        <p:grpSpPr bwMode="gray">
          <a:xfrm flipV="1">
            <a:off x="123135" y="4525210"/>
            <a:ext cx="4538033" cy="1608548"/>
            <a:chOff x="4846637" y="119557"/>
            <a:chExt cx="3783013" cy="10056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xmlns="" id="{57ACA972-95E7-4330-A959-68C656E58B90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EF93F907-303A-4592-848E-F1A7AFDDDD4A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xmlns="" id="{C8AAE6CE-CD01-4233-9E65-D495D92CF1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xmlns="" id="{1AAC9A52-2206-4D16-A752-9C733CC5CB7F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xmlns="" id="{8D075FE9-0EDA-4BE2-B2C1-22DF2B8842B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6" name="Key Visual">
            <a:extLst>
              <a:ext uri="{FF2B5EF4-FFF2-40B4-BE49-F238E27FC236}">
                <a16:creationId xmlns:a16="http://schemas.microsoft.com/office/drawing/2014/main" xmlns="" id="{C7D69FF2-A45A-405D-BC43-69B4E925551F}"/>
              </a:ext>
            </a:extLst>
          </p:cNvPr>
          <p:cNvGrpSpPr/>
          <p:nvPr userDrawn="1"/>
        </p:nvGrpSpPr>
        <p:grpSpPr bwMode="gray">
          <a:xfrm flipH="1">
            <a:off x="6701038" y="165100"/>
            <a:ext cx="2315963" cy="820915"/>
            <a:chOff x="4846637" y="119557"/>
            <a:chExt cx="3783013" cy="1005693"/>
          </a:xfrm>
        </p:grpSpPr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xmlns="" id="{67E195A5-1DB2-4051-897C-B5E84120B476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3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xmlns="" id="{9234AB9A-5088-479E-92C2-4F81972E1E55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xmlns="" id="{5FBB400A-FFCE-4E88-B1BF-846AC7A46F8E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xmlns="" id="{4A214495-DB26-435D-9164-4A350ECF007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xmlns="" id="{AD46CA09-12E7-4803-A8A0-CC8821A2FBF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1D7087B2-841C-4578-8D4C-FD96605E1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0812E5FB-AE5B-45DE-A139-9BF8C60A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5C4834F1-8AA0-4335-9A3C-58D35831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956239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xmlns="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6" y="165100"/>
            <a:ext cx="8893865" cy="5968659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eadline">
            <a:extLst>
              <a:ext uri="{FF2B5EF4-FFF2-40B4-BE49-F238E27FC236}">
                <a16:creationId xmlns:a16="http://schemas.microsoft.com/office/drawing/2014/main" xmlns="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6" y="2093674"/>
            <a:ext cx="8893865" cy="4040085"/>
          </a:xfrm>
          <a:prstGeom prst="rect">
            <a:avLst/>
          </a:prstGeom>
          <a:blipFill dpi="0" rotWithShape="1">
            <a:blip r:embed="rId2" cstate="print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900000" bIns="684000" anchor="b">
            <a:noAutofit/>
          </a:bodyPr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Intermediate slide, photo</a:t>
            </a:r>
            <a:br>
              <a:rPr lang="en-GB" dirty="0"/>
            </a:br>
            <a:r>
              <a:rPr lang="en-GB" dirty="0"/>
              <a:t>(interchangeable)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xmlns="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7497023" y="1966807"/>
            <a:ext cx="1246909" cy="1147156"/>
          </a:xfrm>
          <a:prstGeom prst="rect">
            <a:avLst/>
          </a:prstGeom>
        </p:spPr>
      </p:pic>
      <p:sp>
        <p:nvSpPr>
          <p:cNvPr id="28" name="1.">
            <a:extLst>
              <a:ext uri="{FF2B5EF4-FFF2-40B4-BE49-F238E27FC236}">
                <a16:creationId xmlns:a16="http://schemas.microsoft.com/office/drawing/2014/main" xmlns="" id="{0BCFDBF6-0C4F-4BA9-84EB-ED3466065719}"/>
              </a:ext>
            </a:extLst>
          </p:cNvPr>
          <p:cNvSpPr/>
          <p:nvPr userDrawn="1"/>
        </p:nvSpPr>
        <p:spPr bwMode="gray">
          <a:xfrm>
            <a:off x="4092743" y="170887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1. Click on this icon to insert a new photo.</a:t>
            </a:r>
          </a:p>
        </p:txBody>
      </p:sp>
      <p:sp>
        <p:nvSpPr>
          <p:cNvPr id="29" name="2.">
            <a:extLst>
              <a:ext uri="{FF2B5EF4-FFF2-40B4-BE49-F238E27FC236}">
                <a16:creationId xmlns:a16="http://schemas.microsoft.com/office/drawing/2014/main" xmlns="" id="{918BC469-7392-45B5-882F-1B971DBE17B2}"/>
              </a:ext>
            </a:extLst>
          </p:cNvPr>
          <p:cNvSpPr/>
          <p:nvPr userDrawn="1"/>
        </p:nvSpPr>
        <p:spPr bwMode="gray">
          <a:xfrm>
            <a:off x="5501863" y="170887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2. Reset the slide.</a:t>
            </a:r>
          </a:p>
        </p:txBody>
      </p:sp>
      <p:sp>
        <p:nvSpPr>
          <p:cNvPr id="30" name="3.">
            <a:extLst>
              <a:ext uri="{FF2B5EF4-FFF2-40B4-BE49-F238E27FC236}">
                <a16:creationId xmlns:a16="http://schemas.microsoft.com/office/drawing/2014/main" xmlns="" id="{431D4BE7-4DC0-4A8D-8A4E-899AB39C9BFA}"/>
              </a:ext>
            </a:extLst>
          </p:cNvPr>
          <p:cNvSpPr/>
          <p:nvPr userDrawn="1"/>
        </p:nvSpPr>
        <p:spPr bwMode="gray">
          <a:xfrm>
            <a:off x="7261861" y="170887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3. Where necessary, change the section using the ‘Crop’ function.</a:t>
            </a:r>
          </a:p>
        </p:txBody>
      </p:sp>
      <p:sp>
        <p:nvSpPr>
          <p:cNvPr id="31" name="how">
            <a:extLst>
              <a:ext uri="{FF2B5EF4-FFF2-40B4-BE49-F238E27FC236}">
                <a16:creationId xmlns:a16="http://schemas.microsoft.com/office/drawing/2014/main" xmlns="" id="{CFE17404-D559-410E-817A-BE37032A4EC8}"/>
              </a:ext>
            </a:extLst>
          </p:cNvPr>
          <p:cNvSpPr txBox="1"/>
          <p:nvPr userDrawn="1"/>
        </p:nvSpPr>
        <p:spPr bwMode="gray">
          <a:xfrm>
            <a:off x="-2857397" y="237067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Click on image above transparent section.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Delete image by pressing the DEL key.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Click on small icon in centre of page.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Select photo.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Select ‘Home / Reset ’.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If required, edit the section under ‘Format/Crop ’.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25D92098-BA3C-4707-8ABA-0C27A011DB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645C6D00-0E00-4289-836D-A87919E2F9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xmlns="" id="{C45153B9-0A46-4ECF-876F-E46153C49C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  <p:pic>
        <p:nvPicPr>
          <p:cNvPr id="19" name="Grafik 1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F90E96F9-8FB8-41D7-9257-7179FD053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/>
          <a:srcRect l="50418" r="36621"/>
          <a:stretch/>
        </p:blipFill>
        <p:spPr>
          <a:xfrm>
            <a:off x="7497547" y="1029491"/>
            <a:ext cx="387893" cy="787908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xmlns="" id="{67BCCCE2-341A-478B-A3EC-6046F8A5D497}"/>
              </a:ext>
            </a:extLst>
          </p:cNvPr>
          <p:cNvGrpSpPr/>
          <p:nvPr userDrawn="1"/>
        </p:nvGrpSpPr>
        <p:grpSpPr>
          <a:xfrm>
            <a:off x="5604595" y="1034676"/>
            <a:ext cx="1588101" cy="866995"/>
            <a:chOff x="5604594" y="1459908"/>
            <a:chExt cx="1588101" cy="650246"/>
          </a:xfrm>
        </p:grpSpPr>
        <p:pic>
          <p:nvPicPr>
            <p:cNvPr id="32" name="Grafik 31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xmlns="" id="{78A59224-4957-4C08-BE65-D8BD25A23E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xmlns="" id="{D3A98BB7-764F-4350-BD71-C6758C885B37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1350">
                <a:solidFill>
                  <a:srgbClr val="FFFFFF"/>
                </a:solidFill>
              </a:endParaRPr>
            </a:p>
          </p:txBody>
        </p:sp>
      </p:grpSp>
      <p:sp>
        <p:nvSpPr>
          <p:cNvPr id="34" name="Rechteck">
            <a:extLst>
              <a:ext uri="{FF2B5EF4-FFF2-40B4-BE49-F238E27FC236}">
                <a16:creationId xmlns:a16="http://schemas.microsoft.com/office/drawing/2014/main" xmlns="" id="{C2B577D0-C8DA-42B1-BF4C-EE3ACF0A05FC}"/>
              </a:ext>
            </a:extLst>
          </p:cNvPr>
          <p:cNvSpPr/>
          <p:nvPr userDrawn="1"/>
        </p:nvSpPr>
        <p:spPr bwMode="gray">
          <a:xfrm>
            <a:off x="7530036" y="1279678"/>
            <a:ext cx="334720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271839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3"/>
            <a:ext cx="7172684" cy="46606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9403C02B-EA48-4260-811D-43CCEC0F65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3572318F-C167-4A9B-9214-245E7E1B67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75A6A7C1-5347-4031-950E-FE89F744C1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08742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 with sub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xmlns="" id="{726EAD89-A3DC-4500-9071-F28C7DB87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52037"/>
            <a:ext cx="8567183" cy="360753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xmlns="" id="{7BDDDF81-EBEA-4C88-AA55-681A5710CA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9264" y="774701"/>
            <a:ext cx="8567737" cy="501651"/>
          </a:xfrm>
        </p:spPr>
        <p:txBody>
          <a:bodyPr vert="horz" lIns="0" tIns="0" rIns="72000" bIns="0" rtlCol="0" anchor="t">
            <a:noAutofit/>
          </a:bodyPr>
          <a:lstStyle>
            <a:lvl1pPr>
              <a:defRPr lang="de-DE" sz="1400" b="0" cap="none" baseline="0" smtClean="0"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GB"/>
              <a:t>Click to add sub-line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3"/>
            <a:ext cx="7172683" cy="46606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0B548EA6-0BD4-4DE9-880C-9051257B828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83E7CC3B-6035-4291-B04F-DE018A6C96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5D360B5D-15C8-4DDF-99B9-68062FEA37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99919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2"/>
            <a:ext cx="7172684" cy="378644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grpSp>
        <p:nvGrpSpPr>
          <p:cNvPr id="20" name="Key Visual">
            <a:extLst>
              <a:ext uri="{FF2B5EF4-FFF2-40B4-BE49-F238E27FC236}">
                <a16:creationId xmlns:a16="http://schemas.microsoft.com/office/drawing/2014/main" xmlns="" id="{BCBD8A78-7D69-4DFD-B354-CF36A84705CB}"/>
              </a:ext>
            </a:extLst>
          </p:cNvPr>
          <p:cNvGrpSpPr/>
          <p:nvPr userDrawn="1"/>
        </p:nvGrpSpPr>
        <p:grpSpPr bwMode="gray">
          <a:xfrm flipV="1">
            <a:off x="123135" y="5311118"/>
            <a:ext cx="2320828" cy="822639"/>
            <a:chOff x="4846637" y="119557"/>
            <a:chExt cx="3783013" cy="1005693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xmlns="" id="{E45BEDC0-179F-43C1-A606-AFD62A6A063E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xmlns="" id="{F6CCD5CC-5505-4485-9297-BB0A34EBB2F6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xmlns="" id="{18541086-C56A-406D-91E6-D3E933CF7BA3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xmlns="" id="{1B8A9566-A588-4E4A-8143-1CBDC9C30D67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xmlns="" id="{6FDDC1A6-3462-4813-8D80-9E642D6179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7312137B-7817-4520-A9FF-87A20B391A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0F93DA6A-ABDD-4D0F-AFE3-FF43762B7F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7905C91D-31F5-4E80-9F76-6D372B3A16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278042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3"/>
            <a:ext cx="4122182" cy="46606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856083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xmlns="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888468" y="1361293"/>
            <a:ext cx="4122182" cy="46606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F4E7BC60-DC17-4952-AA54-E728E1C62B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616123A0-A869-46F1-9E20-A4CCE7F665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39EFEB5C-119E-416E-84F6-79F25273C8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54257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2"/>
            <a:ext cx="4122182" cy="46606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12EA4DEB-4859-40BB-BA0A-9D4E262D70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FFE8A212-1664-4A14-896F-DC3AE0C13F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753C8D80-6BFD-4466-8E36-54C951F12D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20913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5" y="167506"/>
            <a:ext cx="3490261" cy="5966593"/>
          </a:xfrm>
          <a:solidFill>
            <a:schemeClr val="bg2"/>
          </a:solidFill>
        </p:spPr>
        <p:txBody>
          <a:bodyPr tIns="1440000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1"/>
            <a:ext cx="4839634" cy="477280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xmlns="" id="{7EA27159-D449-4E61-9234-12331EF25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4839634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6AF2015D-9762-47AA-9BD6-3FA6CCC0648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80DC7F6F-F5EA-41B6-BA59-091605C586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86AA5DDD-B7D2-44C4-84F6-785C251D3F3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27528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microsoft.com/office/2007/relationships/hdphoto" Target="../media/hdphoto1.wdp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79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37" Type="http://schemas.microsoft.com/office/2007/relationships/hdphoto" Target="../media/hdphoto1.wdp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Relationship Id="rId35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100.xml"/><Relationship Id="rId34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33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29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32" Type="http://schemas.openxmlformats.org/officeDocument/2006/relationships/slideLayout" Target="../slideLayouts/slideLayout111.xml"/><Relationship Id="rId37" Type="http://schemas.microsoft.com/office/2007/relationships/hdphoto" Target="../media/hdphoto1.wdp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slideLayout" Target="../slideLayouts/slideLayout107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31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slideLayout" Target="../slideLayouts/slideLayout106.xml"/><Relationship Id="rId30" Type="http://schemas.openxmlformats.org/officeDocument/2006/relationships/slideLayout" Target="../slideLayouts/slideLayout109.xml"/><Relationship Id="rId35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26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16.xml"/><Relationship Id="rId21" Type="http://schemas.openxmlformats.org/officeDocument/2006/relationships/slideLayout" Target="../slideLayouts/slideLayout134.xml"/><Relationship Id="rId34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5" Type="http://schemas.openxmlformats.org/officeDocument/2006/relationships/slideLayout" Target="../slideLayouts/slideLayout138.xml"/><Relationship Id="rId33" Type="http://schemas.openxmlformats.org/officeDocument/2006/relationships/slideLayout" Target="../slideLayouts/slideLayout146.xml"/><Relationship Id="rId38" Type="http://schemas.microsoft.com/office/2007/relationships/hdphoto" Target="../media/hdphoto1.wdp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slideLayout" Target="../slideLayouts/slideLayout133.xml"/><Relationship Id="rId29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24" Type="http://schemas.openxmlformats.org/officeDocument/2006/relationships/slideLayout" Target="../slideLayouts/slideLayout137.xml"/><Relationship Id="rId32" Type="http://schemas.openxmlformats.org/officeDocument/2006/relationships/slideLayout" Target="../slideLayouts/slideLayout145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23" Type="http://schemas.openxmlformats.org/officeDocument/2006/relationships/slideLayout" Target="../slideLayouts/slideLayout136.xml"/><Relationship Id="rId28" Type="http://schemas.openxmlformats.org/officeDocument/2006/relationships/slideLayout" Target="../slideLayouts/slideLayout141.xml"/><Relationship Id="rId36" Type="http://schemas.openxmlformats.org/officeDocument/2006/relationships/theme" Target="../theme/theme5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31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Relationship Id="rId22" Type="http://schemas.openxmlformats.org/officeDocument/2006/relationships/slideLayout" Target="../slideLayouts/slideLayout135.xml"/><Relationship Id="rId27" Type="http://schemas.openxmlformats.org/officeDocument/2006/relationships/slideLayout" Target="../slideLayouts/slideLayout140.xml"/><Relationship Id="rId30" Type="http://schemas.openxmlformats.org/officeDocument/2006/relationships/slideLayout" Target="../slideLayouts/slideLayout143.xml"/><Relationship Id="rId35" Type="http://schemas.openxmlformats.org/officeDocument/2006/relationships/slideLayout" Target="../slideLayouts/slideLayout1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7492">
                    <a:shade val="90000"/>
                  </a:srgbClr>
                </a:solidFill>
              </a:rPr>
              <a:pPr/>
              <a:t>25.04.2023</a:t>
            </a:fld>
            <a:endParaRPr lang="ru-RU">
              <a:solidFill>
                <a:srgbClr val="047492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7492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7492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7492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7322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xmlns="" id="{9F0F5CEA-886E-4B05-93BC-F96F6B5DF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 cstate="print">
            <a:extLst>
              <a:ext uri="{BEBA8EAE-BF5A-486C-A8C5-ECC9F3942E4B}">
                <a14:imgProps xmlns:a14="http://schemas.microsoft.com/office/drawing/2010/main" xmlns="">
                  <a14:imgLayer r:embed="rId37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13"/>
          <a:stretch/>
        </p:blipFill>
        <p:spPr bwMode="gray">
          <a:xfrm>
            <a:off x="8692052" y="6371820"/>
            <a:ext cx="309835" cy="316833"/>
          </a:xfrm>
          <a:prstGeom prst="rect">
            <a:avLst/>
          </a:prstGeom>
        </p:spPr>
      </p:pic>
      <p:sp>
        <p:nvSpPr>
          <p:cNvPr id="15" name="bar">
            <a:extLst>
              <a:ext uri="{FF2B5EF4-FFF2-40B4-BE49-F238E27FC236}">
                <a16:creationId xmlns:a16="http://schemas.microsoft.com/office/drawing/2014/main" xmlns="" id="{49D9F131-2158-4CE8-878F-18E76BB55EA7}"/>
              </a:ext>
            </a:extLst>
          </p:cNvPr>
          <p:cNvSpPr/>
          <p:nvPr userDrawn="1"/>
        </p:nvSpPr>
        <p:spPr bwMode="gray">
          <a:xfrm>
            <a:off x="8167688" y="6133761"/>
            <a:ext cx="849312" cy="6919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9" name="Fußzeile">
            <a:extLst>
              <a:ext uri="{FF2B5EF4-FFF2-40B4-BE49-F238E27FC236}">
                <a16:creationId xmlns:a16="http://schemas.microsoft.com/office/drawing/2014/main" xmlns="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846523" y="6583910"/>
            <a:ext cx="5775978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xmlns="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59428" y="6583910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xmlns="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449817" y="6583910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600" spc="38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 defTabSz="685800"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  <p:cxnSp>
        <p:nvCxnSpPr>
          <p:cNvPr id="14" name="Trennlinie 2">
            <a:extLst>
              <a:ext uri="{FF2B5EF4-FFF2-40B4-BE49-F238E27FC236}">
                <a16:creationId xmlns:a16="http://schemas.microsoft.com/office/drawing/2014/main" xmlns="" id="{BA7763BA-D29F-4859-88A9-E457D7D050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708149" y="6575619"/>
            <a:ext cx="0" cy="10371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rennline 1">
            <a:extLst>
              <a:ext uri="{FF2B5EF4-FFF2-40B4-BE49-F238E27FC236}">
                <a16:creationId xmlns:a16="http://schemas.microsoft.com/office/drawing/2014/main" xmlns="" id="{D7B3BF4D-6640-4657-BD72-5F4E0852873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7820" y="6575619"/>
            <a:ext cx="0" cy="10371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449818" y="1361293"/>
            <a:ext cx="7172684" cy="4660627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:a16="http://schemas.microsoft.com/office/drawing/2014/main" xmlns="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4"/>
            <a:ext cx="7172684" cy="720725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r>
              <a:rPr lang="en-GB"/>
              <a:t>Click to edit headline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2739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</p:sldLayoutIdLst>
  <p:transition>
    <p:fad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-"/>
        <a:defRPr lang="de-DE" sz="11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78" userDrawn="1">
          <p15:clr>
            <a:srgbClr val="F26B43"/>
          </p15:clr>
        </p15:guide>
        <p15:guide id="5" orient="horz" pos="3162" userDrawn="1">
          <p15:clr>
            <a:srgbClr val="F26B43"/>
          </p15:clr>
        </p15:guide>
        <p15:guide id="7" pos="5680" userDrawn="1">
          <p15:clr>
            <a:srgbClr val="F26B43"/>
          </p15:clr>
        </p15:guide>
        <p15:guide id="8" pos="7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xmlns="" id="{9F0F5CEA-886E-4B05-93BC-F96F6B5DF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 cstate="print">
            <a:extLst>
              <a:ext uri="{BEBA8EAE-BF5A-486C-A8C5-ECC9F3942E4B}">
                <a14:imgProps xmlns:a14="http://schemas.microsoft.com/office/drawing/2010/main" xmlns="">
                  <a14:imgLayer r:embed="rId37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13"/>
          <a:stretch/>
        </p:blipFill>
        <p:spPr bwMode="gray">
          <a:xfrm>
            <a:off x="8692048" y="6371817"/>
            <a:ext cx="309835" cy="316833"/>
          </a:xfrm>
          <a:prstGeom prst="rect">
            <a:avLst/>
          </a:prstGeom>
        </p:spPr>
      </p:pic>
      <p:sp>
        <p:nvSpPr>
          <p:cNvPr id="15" name="bar">
            <a:extLst>
              <a:ext uri="{FF2B5EF4-FFF2-40B4-BE49-F238E27FC236}">
                <a16:creationId xmlns:a16="http://schemas.microsoft.com/office/drawing/2014/main" xmlns="" id="{49D9F131-2158-4CE8-878F-18E76BB55EA7}"/>
              </a:ext>
            </a:extLst>
          </p:cNvPr>
          <p:cNvSpPr/>
          <p:nvPr userDrawn="1"/>
        </p:nvSpPr>
        <p:spPr bwMode="gray">
          <a:xfrm>
            <a:off x="8167688" y="6133761"/>
            <a:ext cx="849312" cy="6919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9" name="Fußzeile">
            <a:extLst>
              <a:ext uri="{FF2B5EF4-FFF2-40B4-BE49-F238E27FC236}">
                <a16:creationId xmlns:a16="http://schemas.microsoft.com/office/drawing/2014/main" xmlns="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846523" y="6583906"/>
            <a:ext cx="5775978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xmlns="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59424" y="6583906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xmlns="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449817" y="6583906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600" spc="38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 defTabSz="685800"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  <p:cxnSp>
        <p:nvCxnSpPr>
          <p:cNvPr id="14" name="Trennlinie 2">
            <a:extLst>
              <a:ext uri="{FF2B5EF4-FFF2-40B4-BE49-F238E27FC236}">
                <a16:creationId xmlns:a16="http://schemas.microsoft.com/office/drawing/2014/main" xmlns="" id="{BA7763BA-D29F-4859-88A9-E457D7D050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708149" y="6575619"/>
            <a:ext cx="0" cy="10371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rennline 1">
            <a:extLst>
              <a:ext uri="{FF2B5EF4-FFF2-40B4-BE49-F238E27FC236}">
                <a16:creationId xmlns:a16="http://schemas.microsoft.com/office/drawing/2014/main" xmlns="" id="{D7B3BF4D-6640-4657-BD72-5F4E0852873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7820" y="6575619"/>
            <a:ext cx="0" cy="10371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449818" y="1361293"/>
            <a:ext cx="7172684" cy="4660627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:a16="http://schemas.microsoft.com/office/drawing/2014/main" xmlns="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4"/>
            <a:ext cx="7172684" cy="720725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r>
              <a:rPr lang="en-GB"/>
              <a:t>Click to edit headline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9728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  <p:sldLayoutId id="2147483744" r:id="rId25"/>
    <p:sldLayoutId id="2147483745" r:id="rId26"/>
    <p:sldLayoutId id="2147483746" r:id="rId27"/>
    <p:sldLayoutId id="2147483747" r:id="rId28"/>
    <p:sldLayoutId id="2147483748" r:id="rId29"/>
    <p:sldLayoutId id="2147483749" r:id="rId30"/>
    <p:sldLayoutId id="2147483750" r:id="rId31"/>
    <p:sldLayoutId id="2147483751" r:id="rId32"/>
    <p:sldLayoutId id="2147483752" r:id="rId33"/>
    <p:sldLayoutId id="2147483753" r:id="rId34"/>
  </p:sldLayoutIdLst>
  <p:transition>
    <p:fad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-"/>
        <a:defRPr lang="de-DE" sz="11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78" userDrawn="1">
          <p15:clr>
            <a:srgbClr val="F26B43"/>
          </p15:clr>
        </p15:guide>
        <p15:guide id="5" orient="horz" pos="3162" userDrawn="1">
          <p15:clr>
            <a:srgbClr val="F26B43"/>
          </p15:clr>
        </p15:guide>
        <p15:guide id="7" pos="5680" userDrawn="1">
          <p15:clr>
            <a:srgbClr val="F26B43"/>
          </p15:clr>
        </p15:guide>
        <p15:guide id="8" pos="7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xmlns="" id="{9F0F5CEA-886E-4B05-93BC-F96F6B5DF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 cstate="print">
            <a:extLst>
              <a:ext uri="{BEBA8EAE-BF5A-486C-A8C5-ECC9F3942E4B}">
                <a14:imgProps xmlns:a14="http://schemas.microsoft.com/office/drawing/2010/main" xmlns="">
                  <a14:imgLayer r:embed="rId37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13"/>
          <a:stretch/>
        </p:blipFill>
        <p:spPr bwMode="gray">
          <a:xfrm>
            <a:off x="8692042" y="6371813"/>
            <a:ext cx="309835" cy="316833"/>
          </a:xfrm>
          <a:prstGeom prst="rect">
            <a:avLst/>
          </a:prstGeom>
        </p:spPr>
      </p:pic>
      <p:sp>
        <p:nvSpPr>
          <p:cNvPr id="15" name="bar">
            <a:extLst>
              <a:ext uri="{FF2B5EF4-FFF2-40B4-BE49-F238E27FC236}">
                <a16:creationId xmlns:a16="http://schemas.microsoft.com/office/drawing/2014/main" xmlns="" id="{49D9F131-2158-4CE8-878F-18E76BB55EA7}"/>
              </a:ext>
            </a:extLst>
          </p:cNvPr>
          <p:cNvSpPr/>
          <p:nvPr userDrawn="1"/>
        </p:nvSpPr>
        <p:spPr bwMode="gray">
          <a:xfrm>
            <a:off x="8167688" y="6133759"/>
            <a:ext cx="849312" cy="6919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9" name="Fußzeile">
            <a:extLst>
              <a:ext uri="{FF2B5EF4-FFF2-40B4-BE49-F238E27FC236}">
                <a16:creationId xmlns:a16="http://schemas.microsoft.com/office/drawing/2014/main" xmlns="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846523" y="6583900"/>
            <a:ext cx="5775978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xmlns="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59418" y="6583900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xmlns="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449817" y="6583900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600" spc="38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 defTabSz="685800"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  <p:cxnSp>
        <p:nvCxnSpPr>
          <p:cNvPr id="14" name="Trennlinie 2">
            <a:extLst>
              <a:ext uri="{FF2B5EF4-FFF2-40B4-BE49-F238E27FC236}">
                <a16:creationId xmlns:a16="http://schemas.microsoft.com/office/drawing/2014/main" xmlns="" id="{BA7763BA-D29F-4859-88A9-E457D7D050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708149" y="6575618"/>
            <a:ext cx="0" cy="10371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rennline 1">
            <a:extLst>
              <a:ext uri="{FF2B5EF4-FFF2-40B4-BE49-F238E27FC236}">
                <a16:creationId xmlns:a16="http://schemas.microsoft.com/office/drawing/2014/main" xmlns="" id="{D7B3BF4D-6640-4657-BD72-5F4E0852873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7820" y="6575619"/>
            <a:ext cx="0" cy="10371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449818" y="1361292"/>
            <a:ext cx="7172684" cy="4660627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:a16="http://schemas.microsoft.com/office/drawing/2014/main" xmlns="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7172684" cy="720725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r>
              <a:rPr lang="en-GB"/>
              <a:t>Click to edit headline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2190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778" r:id="rId24"/>
    <p:sldLayoutId id="2147483779" r:id="rId25"/>
    <p:sldLayoutId id="2147483780" r:id="rId26"/>
    <p:sldLayoutId id="2147483781" r:id="rId27"/>
    <p:sldLayoutId id="2147483782" r:id="rId28"/>
    <p:sldLayoutId id="2147483783" r:id="rId29"/>
    <p:sldLayoutId id="2147483784" r:id="rId30"/>
    <p:sldLayoutId id="2147483785" r:id="rId31"/>
    <p:sldLayoutId id="2147483786" r:id="rId32"/>
    <p:sldLayoutId id="2147483787" r:id="rId33"/>
    <p:sldLayoutId id="2147483788" r:id="rId34"/>
  </p:sldLayoutIdLst>
  <p:transition>
    <p:fad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-"/>
        <a:defRPr lang="de-DE" sz="11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78" userDrawn="1">
          <p15:clr>
            <a:srgbClr val="F26B43"/>
          </p15:clr>
        </p15:guide>
        <p15:guide id="5" orient="horz" pos="3162" userDrawn="1">
          <p15:clr>
            <a:srgbClr val="F26B43"/>
          </p15:clr>
        </p15:guide>
        <p15:guide id="7" pos="5680" userDrawn="1">
          <p15:clr>
            <a:srgbClr val="F26B43"/>
          </p15:clr>
        </p15:guide>
        <p15:guide id="8" pos="77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xmlns="" id="{9F0F5CEA-886E-4B05-93BC-F96F6B5DF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7" cstate="print">
            <a:extLst>
              <a:ext uri="{BEBA8EAE-BF5A-486C-A8C5-ECC9F3942E4B}">
                <a14:imgProps xmlns:a14="http://schemas.microsoft.com/office/drawing/2010/main" xmlns="">
                  <a14:imgLayer r:embed="rId38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13"/>
          <a:stretch/>
        </p:blipFill>
        <p:spPr bwMode="gray">
          <a:xfrm>
            <a:off x="8692042" y="6371813"/>
            <a:ext cx="309835" cy="316833"/>
          </a:xfrm>
          <a:prstGeom prst="rect">
            <a:avLst/>
          </a:prstGeom>
        </p:spPr>
      </p:pic>
      <p:sp>
        <p:nvSpPr>
          <p:cNvPr id="15" name="bar">
            <a:extLst>
              <a:ext uri="{FF2B5EF4-FFF2-40B4-BE49-F238E27FC236}">
                <a16:creationId xmlns:a16="http://schemas.microsoft.com/office/drawing/2014/main" xmlns="" id="{49D9F131-2158-4CE8-878F-18E76BB55EA7}"/>
              </a:ext>
            </a:extLst>
          </p:cNvPr>
          <p:cNvSpPr/>
          <p:nvPr userDrawn="1"/>
        </p:nvSpPr>
        <p:spPr bwMode="gray">
          <a:xfrm>
            <a:off x="8167688" y="6133759"/>
            <a:ext cx="849312" cy="6919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9" name="Fußzeile">
            <a:extLst>
              <a:ext uri="{FF2B5EF4-FFF2-40B4-BE49-F238E27FC236}">
                <a16:creationId xmlns:a16="http://schemas.microsoft.com/office/drawing/2014/main" xmlns="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846523" y="6583900"/>
            <a:ext cx="5775978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r>
              <a:rPr lang="en-GB" dirty="0">
                <a:solidFill>
                  <a:srgbClr val="000000">
                    <a:lumMod val="50000"/>
                    <a:lumOff val="50000"/>
                  </a:srgbClr>
                </a:solidFill>
              </a:rPr>
              <a:t>Titel of the presentation</a:t>
            </a:r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xmlns="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59418" y="6583900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</a:rPr>
              <a:t>22 Jan. 2019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xmlns="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449817" y="6583900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600" spc="38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r>
              <a:rPr lang="en-GB" dirty="0">
                <a:solidFill>
                  <a:srgbClr val="6F6F6F"/>
                </a:solidFill>
              </a:rPr>
              <a:t>Page </a:t>
            </a:r>
            <a:fld id="{3A8B5DB7-81A8-4ED4-916B-6B23CD603687}" type="slidenum">
              <a:rPr lang="en-GB">
                <a:solidFill>
                  <a:srgbClr val="6F6F6F"/>
                </a:solidFill>
              </a:rPr>
              <a:pPr defTabSz="685800"/>
              <a:t>‹#›</a:t>
            </a:fld>
            <a:endParaRPr lang="en-GB" dirty="0">
              <a:solidFill>
                <a:srgbClr val="6F6F6F"/>
              </a:solidFill>
            </a:endParaRPr>
          </a:p>
        </p:txBody>
      </p:sp>
      <p:cxnSp>
        <p:nvCxnSpPr>
          <p:cNvPr id="14" name="Trennlinie 2">
            <a:extLst>
              <a:ext uri="{FF2B5EF4-FFF2-40B4-BE49-F238E27FC236}">
                <a16:creationId xmlns:a16="http://schemas.microsoft.com/office/drawing/2014/main" xmlns="" id="{BA7763BA-D29F-4859-88A9-E457D7D050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708149" y="6575618"/>
            <a:ext cx="0" cy="10371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rennline 1">
            <a:extLst>
              <a:ext uri="{FF2B5EF4-FFF2-40B4-BE49-F238E27FC236}">
                <a16:creationId xmlns:a16="http://schemas.microsoft.com/office/drawing/2014/main" xmlns="" id="{D7B3BF4D-6640-4657-BD72-5F4E0852873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7820" y="6575619"/>
            <a:ext cx="0" cy="10371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449818" y="1361292"/>
            <a:ext cx="7172684" cy="4660627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:a16="http://schemas.microsoft.com/office/drawing/2014/main" xmlns="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7172684" cy="720725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r>
              <a:rPr lang="en-GB"/>
              <a:t>Click to edit headline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9941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  <p:sldLayoutId id="2147483812" r:id="rId23"/>
    <p:sldLayoutId id="2147483813" r:id="rId24"/>
    <p:sldLayoutId id="2147483814" r:id="rId25"/>
    <p:sldLayoutId id="2147483815" r:id="rId26"/>
    <p:sldLayoutId id="2147483816" r:id="rId27"/>
    <p:sldLayoutId id="2147483817" r:id="rId28"/>
    <p:sldLayoutId id="2147483818" r:id="rId29"/>
    <p:sldLayoutId id="2147483819" r:id="rId30"/>
    <p:sldLayoutId id="2147483820" r:id="rId31"/>
    <p:sldLayoutId id="2147483821" r:id="rId32"/>
    <p:sldLayoutId id="2147483822" r:id="rId33"/>
    <p:sldLayoutId id="2147483823" r:id="rId34"/>
    <p:sldLayoutId id="2147483824" r:id="rId35"/>
  </p:sldLayoutIdLst>
  <p:transition>
    <p:fad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-"/>
        <a:defRPr lang="de-DE" sz="11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78" userDrawn="1">
          <p15:clr>
            <a:srgbClr val="F26B43"/>
          </p15:clr>
        </p15:guide>
        <p15:guide id="5" orient="horz" pos="3162" userDrawn="1">
          <p15:clr>
            <a:srgbClr val="F26B43"/>
          </p15:clr>
        </p15:guide>
        <p15:guide id="7" pos="5680" userDrawn="1">
          <p15:clr>
            <a:srgbClr val="F26B43"/>
          </p15:clr>
        </p15:guide>
        <p15:guide id="8" pos="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profosvita.online/courses?search_query" TargetMode="External"/><Relationship Id="rId1" Type="http://schemas.openxmlformats.org/officeDocument/2006/relationships/slideLayout" Target="../slideLayouts/slideLayout148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8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docs.google.com/document/d/113B-pDTuV6DzsaYRZNx2vO7D32WizRrRE0RNSScMtJA/edit" TargetMode="External"/><Relationship Id="rId1" Type="http://schemas.openxmlformats.org/officeDocument/2006/relationships/slideLayout" Target="../slideLayouts/slideLayout14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smtClean="0">
                <a:solidFill>
                  <a:srgbClr val="800000"/>
                </a:solidFill>
              </a:rPr>
              <a:t>ОСВІТА </a:t>
            </a:r>
            <a:r>
              <a:rPr lang="uk-UA" smtClean="0">
                <a:solidFill>
                  <a:srgbClr val="800000"/>
                </a:solidFill>
              </a:rPr>
              <a:t> </a:t>
            </a:r>
            <a:r>
              <a:rPr lang="uk-UA" dirty="0" smtClean="0">
                <a:solidFill>
                  <a:srgbClr val="800000"/>
                </a:solidFill>
              </a:rPr>
              <a:t>ОНЛАЙН</a:t>
            </a:r>
            <a:endParaRPr lang="uk-UA" dirty="0">
              <a:solidFill>
                <a:srgbClr val="8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3048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altLang="ru-RU" i="1" dirty="0">
                <a:solidFill>
                  <a:srgbClr val="000066"/>
                </a:solidFill>
              </a:rPr>
              <a:t>Зінаїда НАЗАРЕЦЬ, </a:t>
            </a:r>
            <a:endParaRPr lang="ru-RU" altLang="ru-RU" dirty="0">
              <a:solidFill>
                <a:srgbClr val="000066"/>
              </a:solidFill>
            </a:endParaRPr>
          </a:p>
          <a:p>
            <a:r>
              <a:rPr lang="uk-UA" altLang="ru-RU" i="1" dirty="0">
                <a:solidFill>
                  <a:srgbClr val="000066"/>
                </a:solidFill>
              </a:rPr>
              <a:t>завідуюча лабораторією професійної підготовки НМЦ ПТО у Харківській області</a:t>
            </a:r>
            <a:endParaRPr lang="ru-RU" alt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75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6632"/>
            <a:ext cx="7807253" cy="4389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4619" t="21454" r="24542" b="19485"/>
          <a:stretch/>
        </p:blipFill>
        <p:spPr>
          <a:xfrm>
            <a:off x="1331640" y="4506069"/>
            <a:ext cx="5222980" cy="186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675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27081"/>
            <a:ext cx="7971711" cy="1661993"/>
          </a:xfrm>
        </p:spPr>
        <p:txBody>
          <a:bodyPr/>
          <a:lstStyle/>
          <a:p>
            <a:pPr algn="ctr"/>
            <a:r>
              <a:rPr lang="uk-UA" sz="2400" dirty="0" smtClean="0">
                <a:solidFill>
                  <a:srgbClr val="990000"/>
                </a:solidFill>
              </a:rPr>
              <a:t>Послання на безкоштовні </a:t>
            </a:r>
            <a:r>
              <a:rPr lang="uk-UA" sz="2400" dirty="0">
                <a:solidFill>
                  <a:srgbClr val="990000"/>
                </a:solidFill>
              </a:rPr>
              <a:t>курси, які пропонує  Міністерство освіти і науки України за підтримки </a:t>
            </a:r>
            <a:r>
              <a:rPr lang="uk-UA" sz="2400" dirty="0" err="1">
                <a:solidFill>
                  <a:srgbClr val="990000"/>
                </a:solidFill>
              </a:rPr>
              <a:t>Google</a:t>
            </a:r>
            <a:r>
              <a:rPr lang="uk-UA" sz="2400" dirty="0">
                <a:solidFill>
                  <a:srgbClr val="990000"/>
                </a:solidFill>
              </a:rPr>
              <a:t> </a:t>
            </a:r>
            <a:r>
              <a:rPr lang="uk-UA" sz="2400" dirty="0" smtClean="0">
                <a:solidFill>
                  <a:srgbClr val="990000"/>
                </a:solidFill>
              </a:rPr>
              <a:t>Україна</a:t>
            </a:r>
            <a:br>
              <a:rPr lang="uk-UA" sz="2400" dirty="0" smtClean="0">
                <a:solidFill>
                  <a:srgbClr val="990000"/>
                </a:solidFill>
              </a:rPr>
            </a:br>
            <a:r>
              <a:rPr lang="en-US" sz="2400" dirty="0">
                <a:solidFill>
                  <a:srgbClr val="0000CC"/>
                </a:solidFill>
              </a:rPr>
              <a:t>https://sites.google.com/view/gwua2223/%D0%BF%D1%80%D0%BE-%D0%BA%D1%83%D1%80%D1%81</a:t>
            </a:r>
            <a:endParaRPr lang="ru-RU" sz="2400" dirty="0">
              <a:solidFill>
                <a:srgbClr val="0000C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918" y="2065621"/>
            <a:ext cx="8665578" cy="462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965137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67544" y="1412776"/>
            <a:ext cx="7970837" cy="263149"/>
          </a:xfrm>
        </p:spPr>
        <p:txBody>
          <a:bodyPr/>
          <a:lstStyle/>
          <a:p>
            <a:r>
              <a:rPr lang="en-US" sz="1800" b="1" dirty="0">
                <a:solidFill>
                  <a:srgbClr val="0000CC"/>
                </a:solidFill>
              </a:rPr>
              <a:t>https://www.youtube.com/@khnmcpto</a:t>
            </a:r>
            <a:endParaRPr lang="ru-RU" sz="1800" b="1" dirty="0">
              <a:solidFill>
                <a:srgbClr val="0000CC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9243" y="476672"/>
            <a:ext cx="7971711" cy="775597"/>
          </a:xfrm>
        </p:spPr>
        <p:txBody>
          <a:bodyPr/>
          <a:lstStyle/>
          <a:p>
            <a:pPr algn="ctr"/>
            <a:r>
              <a:rPr lang="uk-UA" sz="2800" i="1" u="sng" dirty="0">
                <a:solidFill>
                  <a:srgbClr val="800000"/>
                </a:solidFill>
              </a:rPr>
              <a:t>Посилання  на </a:t>
            </a:r>
            <a:r>
              <a:rPr lang="en-US" sz="2800" i="1" u="sng" dirty="0" smtClean="0">
                <a:solidFill>
                  <a:srgbClr val="800000"/>
                </a:solidFill>
              </a:rPr>
              <a:t>YOUTUBE</a:t>
            </a:r>
            <a:r>
              <a:rPr lang="uk-UA" sz="2800" i="1" u="sng" dirty="0" smtClean="0">
                <a:solidFill>
                  <a:srgbClr val="800000"/>
                </a:solidFill>
              </a:rPr>
              <a:t> канал </a:t>
            </a:r>
            <a:br>
              <a:rPr lang="uk-UA" sz="2800" i="1" u="sng" dirty="0" smtClean="0">
                <a:solidFill>
                  <a:srgbClr val="800000"/>
                </a:solidFill>
              </a:rPr>
            </a:br>
            <a:r>
              <a:rPr lang="uk-UA" sz="2800" i="1" u="sng" dirty="0" smtClean="0">
                <a:solidFill>
                  <a:srgbClr val="800000"/>
                </a:solidFill>
              </a:rPr>
              <a:t>НМЦ ПТО у Харківській області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5282" y="1658413"/>
            <a:ext cx="5224808" cy="2937520"/>
          </a:xfrm>
          <a:prstGeom prst="rect">
            <a:avLst/>
          </a:prstGeom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93" y="3389301"/>
            <a:ext cx="5737115" cy="32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161876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816" y="320283"/>
            <a:ext cx="8586679" cy="1041009"/>
          </a:xfrm>
        </p:spPr>
        <p:txBody>
          <a:bodyPr/>
          <a:lstStyle/>
          <a:p>
            <a:r>
              <a:rPr lang="uk-UA" dirty="0">
                <a:solidFill>
                  <a:srgbClr val="0000CC"/>
                </a:solidFill>
                <a:hlinkClick r:id="rId2"/>
              </a:rPr>
              <a:t>Посилання на </a:t>
            </a:r>
            <a:r>
              <a:rPr lang="uk-UA" dirty="0">
                <a:solidFill>
                  <a:srgbClr val="0000CC"/>
                </a:solidFill>
              </a:rPr>
              <a:t>короткострокові онлайн-курси, розроблені у рамках Програми ЄС «EU4Skills: Кращі навички для сучасної України» </a:t>
            </a:r>
            <a:r>
              <a:rPr lang="uk-UA" dirty="0">
                <a:solidFill>
                  <a:srgbClr val="0000CC"/>
                </a:solidFill>
                <a:hlinkClick r:id="rId2"/>
              </a:rPr>
              <a:t/>
            </a:r>
            <a:br>
              <a:rPr lang="uk-UA" dirty="0">
                <a:solidFill>
                  <a:srgbClr val="0000CC"/>
                </a:solidFill>
                <a:hlinkClick r:id="rId2"/>
              </a:rPr>
            </a:br>
            <a:r>
              <a:rPr lang="en-US" dirty="0">
                <a:solidFill>
                  <a:srgbClr val="0000CC"/>
                </a:solidFill>
                <a:hlinkClick r:id="rId2"/>
              </a:rPr>
              <a:t>https://profosvita.online/courses?search_query</a:t>
            </a:r>
            <a:r>
              <a:rPr lang="en-US" dirty="0">
                <a:solidFill>
                  <a:srgbClr val="0000CC"/>
                </a:solidFill>
              </a:rPr>
              <a:t>=</a:t>
            </a:r>
            <a:r>
              <a:rPr lang="uk-UA" dirty="0">
                <a:solidFill>
                  <a:srgbClr val="0000CC"/>
                </a:solidFill>
              </a:rPr>
              <a:t/>
            </a:r>
            <a:br>
              <a:rPr lang="uk-UA" dirty="0">
                <a:solidFill>
                  <a:srgbClr val="0000CC"/>
                </a:solidFill>
              </a:rPr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EF723-53A6-4F27-A064-DDA1C473F63D}" type="slidenum">
              <a:rPr lang="es-ES" altLang="ru-RU" smtClean="0"/>
              <a:pPr>
                <a:defRPr/>
              </a:pPr>
              <a:t>5</a:t>
            </a:fld>
            <a:endParaRPr lang="es-ES" alt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r="48715" b="18325"/>
          <a:stretch/>
        </p:blipFill>
        <p:spPr>
          <a:xfrm>
            <a:off x="5357327" y="2150989"/>
            <a:ext cx="3679168" cy="32942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/>
          <a:srcRect r="26203" b="23422"/>
          <a:stretch/>
        </p:blipFill>
        <p:spPr>
          <a:xfrm>
            <a:off x="323528" y="1196752"/>
            <a:ext cx="5092364" cy="29709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2468" y="5085184"/>
            <a:ext cx="1611864" cy="16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1195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44539" b="57152"/>
          <a:stretch/>
        </p:blipFill>
        <p:spPr>
          <a:xfrm>
            <a:off x="878498" y="25083"/>
            <a:ext cx="7056784" cy="3065175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EF723-53A6-4F27-A064-DDA1C473F63D}" type="slidenum">
              <a:rPr lang="es-ES" altLang="ru-RU" smtClean="0"/>
              <a:pPr>
                <a:defRPr/>
              </a:pPr>
              <a:t>6</a:t>
            </a:fld>
            <a:endParaRPr lang="es-ES" alt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t="13233" r="42252" b="33266"/>
          <a:stretch/>
        </p:blipFill>
        <p:spPr>
          <a:xfrm>
            <a:off x="1187624" y="3061945"/>
            <a:ext cx="6131253" cy="31936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2468" y="5085184"/>
            <a:ext cx="1611864" cy="16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65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05" y="260648"/>
            <a:ext cx="8856985" cy="2428277"/>
          </a:xfrm>
        </p:spPr>
        <p:txBody>
          <a:bodyPr/>
          <a:lstStyle/>
          <a:p>
            <a:pPr algn="ctr"/>
            <a:r>
              <a:rPr lang="uk-UA" sz="1600" dirty="0" smtClean="0">
                <a:solidFill>
                  <a:srgbClr val="800000"/>
                </a:solidFill>
              </a:rPr>
              <a:t> </a:t>
            </a:r>
            <a:r>
              <a:rPr lang="uk-UA" sz="2000" i="1" u="sng" dirty="0" smtClean="0">
                <a:solidFill>
                  <a:srgbClr val="800000"/>
                </a:solidFill>
              </a:rPr>
              <a:t>Посилання  на </a:t>
            </a:r>
            <a:r>
              <a:rPr lang="ru-RU" sz="2000" i="1" u="sng" dirty="0" err="1">
                <a:solidFill>
                  <a:srgbClr val="800000"/>
                </a:solidFill>
              </a:rPr>
              <a:t>освітні</a:t>
            </a:r>
            <a:r>
              <a:rPr lang="ru-RU" sz="2000" i="1" u="sng" dirty="0">
                <a:solidFill>
                  <a:srgbClr val="800000"/>
                </a:solidFill>
              </a:rPr>
              <a:t> </a:t>
            </a:r>
            <a:r>
              <a:rPr lang="ru-RU" sz="2000" i="1" u="sng" dirty="0" smtClean="0">
                <a:solidFill>
                  <a:srgbClr val="800000"/>
                </a:solidFill>
              </a:rPr>
              <a:t> </a:t>
            </a:r>
            <a:r>
              <a:rPr lang="ru-RU" sz="2000" i="1" u="sng" dirty="0" err="1" smtClean="0">
                <a:solidFill>
                  <a:srgbClr val="800000"/>
                </a:solidFill>
              </a:rPr>
              <a:t>Інтернет-ресурси</a:t>
            </a:r>
            <a:r>
              <a:rPr lang="ru-RU" sz="2000" i="1" u="sng" dirty="0" smtClean="0">
                <a:solidFill>
                  <a:srgbClr val="800000"/>
                </a:solidFill>
              </a:rPr>
              <a:t>, </a:t>
            </a:r>
            <a:r>
              <a:rPr lang="ru-RU" sz="2000" i="1" u="sng" dirty="0" err="1" smtClean="0">
                <a:solidFill>
                  <a:srgbClr val="800000"/>
                </a:solidFill>
              </a:rPr>
              <a:t>які</a:t>
            </a:r>
            <a:r>
              <a:rPr lang="ru-RU" sz="2000" i="1" u="sng" dirty="0" smtClean="0">
                <a:solidFill>
                  <a:srgbClr val="800000"/>
                </a:solidFill>
              </a:rPr>
              <a:t> </a:t>
            </a:r>
            <a:r>
              <a:rPr lang="ru-RU" sz="2000" i="1" u="sng" dirty="0" err="1" smtClean="0">
                <a:solidFill>
                  <a:srgbClr val="800000"/>
                </a:solidFill>
              </a:rPr>
              <a:t>можна</a:t>
            </a:r>
            <a:r>
              <a:rPr lang="ru-RU" sz="2000" i="1" u="sng" dirty="0" smtClean="0">
                <a:solidFill>
                  <a:srgbClr val="800000"/>
                </a:solidFill>
              </a:rPr>
              <a:t> </a:t>
            </a:r>
            <a:r>
              <a:rPr lang="ru-RU" sz="2000" i="1" u="sng" dirty="0" err="1" smtClean="0">
                <a:solidFill>
                  <a:srgbClr val="800000"/>
                </a:solidFill>
              </a:rPr>
              <a:t>застосовувати</a:t>
            </a:r>
            <a:r>
              <a:rPr lang="ru-RU" sz="2000" i="1" u="sng" dirty="0" smtClean="0">
                <a:solidFill>
                  <a:srgbClr val="800000"/>
                </a:solidFill>
              </a:rPr>
              <a:t>  для  </a:t>
            </a:r>
            <a:r>
              <a:rPr lang="ru-RU" sz="2000" i="1" u="sng" dirty="0" err="1" smtClean="0">
                <a:solidFill>
                  <a:srgbClr val="800000"/>
                </a:solidFill>
              </a:rPr>
              <a:t>проведення</a:t>
            </a:r>
            <a:r>
              <a:rPr lang="ru-RU" sz="2000" i="1" u="sng" dirty="0" smtClean="0">
                <a:solidFill>
                  <a:srgbClr val="800000"/>
                </a:solidFill>
              </a:rPr>
              <a:t>  </a:t>
            </a:r>
            <a:r>
              <a:rPr lang="ru-RU" sz="2000" i="1" u="sng" dirty="0" err="1" smtClean="0">
                <a:solidFill>
                  <a:srgbClr val="800000"/>
                </a:solidFill>
              </a:rPr>
              <a:t>уроків</a:t>
            </a:r>
            <a:r>
              <a:rPr lang="ru-RU" sz="2000" i="1" u="sng" dirty="0" smtClean="0">
                <a:solidFill>
                  <a:srgbClr val="800000"/>
                </a:solidFill>
              </a:rPr>
              <a:t>  в/н </a:t>
            </a:r>
            <a:r>
              <a:rPr lang="en-US" sz="1400" dirty="0" smtClean="0">
                <a:solidFill>
                  <a:srgbClr val="0000CC"/>
                </a:solidFill>
              </a:rPr>
              <a:t>https</a:t>
            </a:r>
            <a:r>
              <a:rPr lang="en-US" sz="1400" dirty="0">
                <a:solidFill>
                  <a:srgbClr val="0000CC"/>
                </a:solidFill>
              </a:rPr>
              <a:t>://sites.google.com/view/khnmcptodist/%D0%BA%D0%BE%D1%80%D0%B8%D1%81%D0%BD%D1%96-%D0%BC%D0%B0%D1%82%D0%B5%D1%80%D1%96%D0%B0%D0%BB%D0%B8-%D0%BD%D0%B0-%D0%B4%D0%BE%D0%BF%D0%BE%D0%BC%D0%BE%D0%B3%D1%83-%D0%BF%D0%B5%D0%B4%D0%B0%D0%B3%D0%BE%D0%B3%D1%83/%D0%BF%D1%80%D0%BE%D1%84%D0%B5%D1%81%D1%96%D1%97-%D0%BC%D0%B0%D1%88%D0%B8%D0%BD%D0%BE%D0%B1%D1%83%D0%B4%D1%96%D0%B2%D0%BD%D0%BE%D0%B3%D0%BE-%D0%BD%D0%B0%D0%BF%D1%80%D1%8F%D0%BC%D1%83</a:t>
            </a:r>
            <a:endParaRPr lang="ru-RU" sz="1400" dirty="0">
              <a:solidFill>
                <a:srgbClr val="0000CC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644" y="2699037"/>
            <a:ext cx="3175991" cy="1677500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gray">
          <a:xfrm>
            <a:off x="125145" y="4386649"/>
            <a:ext cx="3597740" cy="20227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l="23435" t="23354" r="19561" b="20538"/>
          <a:stretch/>
        </p:blipFill>
        <p:spPr>
          <a:xfrm>
            <a:off x="3359397" y="4260897"/>
            <a:ext cx="2845372" cy="15746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717" y="111560"/>
            <a:ext cx="891784" cy="8917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/>
          <a:srcRect l="16603" t="19687" r="16431" b="18298"/>
          <a:stretch/>
        </p:blipFill>
        <p:spPr>
          <a:xfrm>
            <a:off x="5816145" y="2867618"/>
            <a:ext cx="3139545" cy="1634639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gray">
          <a:xfrm>
            <a:off x="3234401" y="2741188"/>
            <a:ext cx="2581744" cy="14515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/>
          <a:srcRect l="22328" t="24406" r="7386" b="16532"/>
          <a:stretch/>
        </p:blipFill>
        <p:spPr>
          <a:xfrm>
            <a:off x="6382631" y="5398019"/>
            <a:ext cx="2761369" cy="130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4027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475" y="240323"/>
            <a:ext cx="8892479" cy="634357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sz="2400" b="1" i="1" u="sng" dirty="0" smtClean="0">
                <a:solidFill>
                  <a:srgbClr val="0000CC"/>
                </a:solidFill>
              </a:rPr>
              <a:t>Посилання  на </a:t>
            </a:r>
            <a:r>
              <a:rPr lang="ru-RU" sz="2400" b="1" i="1" u="sng" dirty="0" err="1" smtClean="0">
                <a:solidFill>
                  <a:srgbClr val="0000CC"/>
                </a:solidFill>
              </a:rPr>
              <a:t>освітні</a:t>
            </a:r>
            <a:r>
              <a:rPr lang="ru-RU" sz="2400" b="1" i="1" u="sng" dirty="0" smtClean="0">
                <a:solidFill>
                  <a:srgbClr val="0000CC"/>
                </a:solidFill>
              </a:rPr>
              <a:t> </a:t>
            </a:r>
            <a:r>
              <a:rPr lang="ru-RU" sz="2400" b="1" i="1" u="sng" dirty="0" err="1" smtClean="0">
                <a:solidFill>
                  <a:srgbClr val="0000CC"/>
                </a:solidFill>
              </a:rPr>
              <a:t>Інтернет-ресурси</a:t>
            </a:r>
            <a:r>
              <a:rPr lang="ru-RU" sz="2400" b="1" i="1" u="sng" dirty="0" smtClean="0">
                <a:solidFill>
                  <a:srgbClr val="0000CC"/>
                </a:solidFill>
              </a:rPr>
              <a:t>, </a:t>
            </a:r>
            <a:r>
              <a:rPr lang="ru-RU" sz="2400" b="1" i="1" u="sng" dirty="0" err="1" smtClean="0">
                <a:solidFill>
                  <a:srgbClr val="0000CC"/>
                </a:solidFill>
              </a:rPr>
              <a:t>які</a:t>
            </a:r>
            <a:r>
              <a:rPr lang="ru-RU" sz="2400" b="1" i="1" u="sng" dirty="0" smtClean="0">
                <a:solidFill>
                  <a:srgbClr val="0000CC"/>
                </a:solidFill>
              </a:rPr>
              <a:t> </a:t>
            </a:r>
            <a:r>
              <a:rPr lang="ru-RU" sz="2400" b="1" i="1" u="sng" dirty="0" err="1" smtClean="0">
                <a:solidFill>
                  <a:srgbClr val="0000CC"/>
                </a:solidFill>
              </a:rPr>
              <a:t>можна</a:t>
            </a:r>
            <a:r>
              <a:rPr lang="ru-RU" sz="2400" b="1" i="1" u="sng" dirty="0" smtClean="0">
                <a:solidFill>
                  <a:srgbClr val="0000CC"/>
                </a:solidFill>
              </a:rPr>
              <a:t> </a:t>
            </a:r>
            <a:r>
              <a:rPr lang="ru-RU" sz="2400" b="1" i="1" u="sng" dirty="0" err="1" smtClean="0">
                <a:solidFill>
                  <a:srgbClr val="0000CC"/>
                </a:solidFill>
              </a:rPr>
              <a:t>застосовувати</a:t>
            </a:r>
            <a:r>
              <a:rPr lang="ru-RU" sz="2400" b="1" i="1" u="sng" dirty="0" smtClean="0">
                <a:solidFill>
                  <a:srgbClr val="0000CC"/>
                </a:solidFill>
              </a:rPr>
              <a:t> для </a:t>
            </a:r>
            <a:r>
              <a:rPr lang="ru-RU" sz="2400" b="1" i="1" u="sng" dirty="0" err="1" smtClean="0">
                <a:solidFill>
                  <a:srgbClr val="0000CC"/>
                </a:solidFill>
              </a:rPr>
              <a:t>проведення</a:t>
            </a:r>
            <a:r>
              <a:rPr lang="ru-RU" sz="2400" b="1" i="1" u="sng" dirty="0" smtClean="0">
                <a:solidFill>
                  <a:srgbClr val="0000CC"/>
                </a:solidFill>
              </a:rPr>
              <a:t> </a:t>
            </a:r>
            <a:r>
              <a:rPr lang="ru-RU" sz="2400" b="1" i="1" u="sng" dirty="0" err="1" smtClean="0">
                <a:solidFill>
                  <a:srgbClr val="0000CC"/>
                </a:solidFill>
              </a:rPr>
              <a:t>уроків</a:t>
            </a:r>
            <a:r>
              <a:rPr lang="ru-RU" sz="2400" b="1" i="1" u="sng" dirty="0" smtClean="0">
                <a:solidFill>
                  <a:srgbClr val="0000CC"/>
                </a:solidFill>
              </a:rPr>
              <a:t> в/н</a:t>
            </a:r>
          </a:p>
          <a:p>
            <a:pPr algn="just"/>
            <a:r>
              <a:rPr lang="uk-UA" sz="1600" u="sng" dirty="0" smtClean="0">
                <a:solidFill>
                  <a:srgbClr val="0000CC"/>
                </a:solidFill>
                <a:hlinkClick r:id="rId2"/>
              </a:rPr>
              <a:t>https</a:t>
            </a:r>
            <a:r>
              <a:rPr lang="uk-UA" sz="1600" u="sng" dirty="0">
                <a:solidFill>
                  <a:srgbClr val="0000CC"/>
                </a:solidFill>
                <a:hlinkClick r:id="rId2"/>
              </a:rPr>
              <a:t>://docs.google.com/document/d/113B-pDTuV6DzsaYRZNx2vO7D32WizRrRE0RNSScMtJA/edit#heading=h.8s508iyadkzv</a:t>
            </a:r>
            <a:endParaRPr lang="ru-RU" sz="1600" dirty="0">
              <a:solidFill>
                <a:srgbClr val="0000CC"/>
              </a:solidFill>
            </a:endParaRPr>
          </a:p>
          <a:p>
            <a:pPr algn="ctr"/>
            <a:endParaRPr lang="ru-RU" sz="24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EF723-53A6-4F27-A064-DDA1C473F63D}" type="slidenum">
              <a:rPr lang="es-ES" altLang="ru-RU" smtClean="0"/>
              <a:pPr>
                <a:defRPr/>
              </a:pPr>
              <a:t>8</a:t>
            </a:fld>
            <a:endParaRPr lang="es-ES" altLang="ru-RU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562" y="1628800"/>
            <a:ext cx="5202461" cy="296619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11760" y="3504444"/>
            <a:ext cx="3846011" cy="2822178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1815" y="4149079"/>
            <a:ext cx="4112673" cy="252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198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40000"/>
                <a:lumOff val="60000"/>
                <a:alpha val="43000"/>
              </a:schemeClr>
            </a:gs>
            <a:gs pos="73000">
              <a:schemeClr val="bg2">
                <a:tint val="83000"/>
                <a:satMod val="320000"/>
                <a:alpha val="54000"/>
              </a:schemeClr>
            </a:gs>
            <a:gs pos="100000">
              <a:srgbClr val="E59CFC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920880" cy="445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842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Поток">
  <a:themeElements>
    <a:clrScheme name="Другая 14">
      <a:dk1>
        <a:sysClr val="windowText" lastClr="000000"/>
      </a:dk1>
      <a:lt1>
        <a:sysClr val="window" lastClr="FFFFFF"/>
      </a:lt1>
      <a:dk2>
        <a:srgbClr val="047492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 English">
  <a:themeElements>
    <a:clrScheme name="Другое 1">
      <a:dk1>
        <a:srgbClr val="000000"/>
      </a:dk1>
      <a:lt1>
        <a:srgbClr val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aster English">
  <a:themeElements>
    <a:clrScheme name="Другое 1">
      <a:dk1>
        <a:srgbClr val="000000"/>
      </a:dk1>
      <a:lt1>
        <a:srgbClr val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Master English">
  <a:themeElements>
    <a:clrScheme name="Другое 1">
      <a:dk1>
        <a:srgbClr val="000000"/>
      </a:dk1>
      <a:lt1>
        <a:srgbClr val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Master English">
  <a:themeElements>
    <a:clrScheme name="Другое 1">
      <a:dk1>
        <a:srgbClr val="000000"/>
      </a:dk1>
      <a:lt1>
        <a:srgbClr val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2786</TotalTime>
  <Words>108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1_Поток</vt:lpstr>
      <vt:lpstr>Master English</vt:lpstr>
      <vt:lpstr>1_Master English</vt:lpstr>
      <vt:lpstr>2_Master English</vt:lpstr>
      <vt:lpstr>3_Master English</vt:lpstr>
      <vt:lpstr>ОСВІТА  ОНЛАЙН</vt:lpstr>
      <vt:lpstr>Слайд 2</vt:lpstr>
      <vt:lpstr>Послання на безкоштовні курси, які пропонує  Міністерство освіти і науки України за підтримки Google Україна https://sites.google.com/view/gwua2223/%D0%BF%D1%80%D0%BE-%D0%BA%D1%83%D1%80%D1%81</vt:lpstr>
      <vt:lpstr>Посилання  на YOUTUBE канал  НМЦ ПТО у Харківській області</vt:lpstr>
      <vt:lpstr>Посилання на короткострокові онлайн-курси, розроблені у рамках Програми ЄС «EU4Skills: Кращі навички для сучасної України»  https://profosvita.online/courses?search_query= </vt:lpstr>
      <vt:lpstr>Слайд 6</vt:lpstr>
      <vt:lpstr> Посилання  на освітні  Інтернет-ресурси, які можна застосовувати  для  проведення  уроків  в/н https://sites.google.com/view/khnmcptodist/%D0%BA%D0%BE%D1%80%D0%B8%D1%81%D0%BD%D1%96-%D0%BC%D0%B0%D1%82%D0%B5%D1%80%D1%96%D0%B0%D0%BB%D0%B8-%D0%BD%D0%B0-%D0%B4%D0%BE%D0%BF%D0%BE%D0%BC%D0%BE%D0%B3%D1%83-%D0%BF%D0%B5%D0%B4%D0%B0%D0%B3%D0%BE%D0%B3%D1%83/%D0%BF%D1%80%D0%BE%D1%84%D0%B5%D1%81%D1%96%D1%97-%D0%BC%D0%B0%D1%88%D0%B8%D0%BD%D0%BE%D0%B1%D1%83%D0%B4%D1%96%D0%B2%D0%BD%D0%BE%D0%B3%D0%BE-%D0%BD%D0%B0%D0%BF%D1%80%D1%8F%D0%BC%D1%83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теплоізоляції  ЮНЫЗОЛ</dc:title>
  <dc:creator>admin</dc:creator>
  <cp:lastModifiedBy>boss</cp:lastModifiedBy>
  <cp:revision>168</cp:revision>
  <dcterms:created xsi:type="dcterms:W3CDTF">2020-05-16T18:22:00Z</dcterms:created>
  <dcterms:modified xsi:type="dcterms:W3CDTF">2023-04-25T12:13:42Z</dcterms:modified>
</cp:coreProperties>
</file>