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6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75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9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9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9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3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62117-5C4F-49CA-9C63-2032CD0E9D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85A9-ACC6-4FDE-8759-33887FAE0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classroom.google.com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time.com/uk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moodle.edu.ee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classdojo.com/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hyperlink" Target="https://jamboard.google.com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hyperlink" Target="https://classroomscreen.com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hyperlink" Target="https://app.idroo.com/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hyperlink" Target="https://r9.whiteboardfox.com/" TargetMode="External"/><Relationship Id="rId14" Type="http://schemas.openxmlformats.org/officeDocument/2006/relationships/hyperlink" Target="https://www.notebookcast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ww.liveworksheets.com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764704"/>
            <a:ext cx="52565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i="1" dirty="0">
                <a:solidFill>
                  <a:srgbClr val="00B050"/>
                </a:solidFill>
              </a:rPr>
              <a:t>Дистанційне навчання: інструменти для організації </a:t>
            </a:r>
            <a:endParaRPr lang="ru-RU" sz="3200" dirty="0">
              <a:solidFill>
                <a:srgbClr val="00B050"/>
              </a:solidFill>
            </a:endParaRPr>
          </a:p>
          <a:p>
            <a:pPr algn="ctr"/>
            <a:r>
              <a:rPr lang="uk-UA" sz="3200" b="1" i="1" dirty="0">
                <a:solidFill>
                  <a:srgbClr val="00B050"/>
                </a:solidFill>
              </a:rPr>
              <a:t>ефективного освоєння загальноосвітніх предметів</a:t>
            </a:r>
            <a:endParaRPr lang="ru-RU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3878" y="407707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i="1" dirty="0" smtClean="0"/>
              <a:t>Підготувала викладач математики Сологуб Ольга Юріївна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5805264"/>
            <a:ext cx="1287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Харків - 2022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52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5364" cy="3846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0"/>
            <a:ext cx="4716016" cy="321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19" y="3070184"/>
            <a:ext cx="4933016" cy="3787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7" y="3299527"/>
            <a:ext cx="4463520" cy="35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332656"/>
            <a:ext cx="4586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rgbClr val="00B050"/>
                </a:solidFill>
              </a:rPr>
              <a:t>Дистанційне навчання: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42680"/>
            <a:ext cx="250992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Гнучкість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870" y="2281226"/>
            <a:ext cx="252640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/>
                <a:solidFill>
                  <a:schemeClr val="accent3"/>
                </a:solidFill>
                <a:effectLst/>
              </a:rPr>
              <a:t>Актуальність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501008"/>
            <a:ext cx="315060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/>
                <a:solidFill>
                  <a:schemeClr val="accent3"/>
                </a:solidFill>
                <a:effectLst/>
              </a:rPr>
              <a:t>Індивідуалізація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101" y="4509699"/>
            <a:ext cx="3289485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/>
                <a:solidFill>
                  <a:schemeClr val="accent3"/>
                </a:solidFill>
                <a:effectLst/>
              </a:rPr>
              <a:t>Відсутність</a:t>
            </a:r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2800" b="1" cap="none" spc="0" dirty="0" err="1" smtClean="0">
                <a:ln/>
                <a:solidFill>
                  <a:schemeClr val="accent3"/>
                </a:solidFill>
                <a:effectLst/>
              </a:rPr>
              <a:t>географічних</a:t>
            </a:r>
            <a:endParaRPr lang="ru-RU" sz="28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800" b="1" cap="none" spc="0" dirty="0" err="1" smtClean="0">
                <a:ln/>
                <a:solidFill>
                  <a:schemeClr val="accent3"/>
                </a:solidFill>
                <a:effectLst/>
              </a:rPr>
              <a:t>бар’єрів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0133" y="11925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i="1" dirty="0" err="1" smtClean="0"/>
              <a:t>учні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студенти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слухачі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одержують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дистанційну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освіту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навчаються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зручний</a:t>
            </a:r>
            <a:r>
              <a:rPr lang="ru-RU" sz="1400" i="1" dirty="0" smtClean="0"/>
              <a:t> для себе час та у </a:t>
            </a:r>
            <a:r>
              <a:rPr lang="ru-RU" sz="1400" i="1" dirty="0" err="1" smtClean="0"/>
              <a:t>зручному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місці</a:t>
            </a:r>
            <a:endParaRPr lang="ru-RU" sz="1400" i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843808" y="1596623"/>
            <a:ext cx="506325" cy="104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864509" y="2521520"/>
            <a:ext cx="506325" cy="104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09655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i="1" dirty="0" err="1" smtClean="0"/>
              <a:t>передбачає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використання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найсучасніших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засобів</a:t>
            </a:r>
            <a:r>
              <a:rPr lang="ru-RU" sz="1400" i="1" dirty="0" smtClean="0"/>
              <a:t> для </a:t>
            </a:r>
            <a:r>
              <a:rPr lang="ru-RU" sz="1400" i="1" dirty="0" err="1" smtClean="0"/>
              <a:t>здобуття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інформації</a:t>
            </a:r>
            <a:r>
              <a:rPr lang="ru-RU" sz="1400" i="1" dirty="0" smtClean="0"/>
              <a:t>, ІКТ та </a:t>
            </a:r>
            <a:r>
              <a:rPr lang="ru-RU" sz="1400" i="1" dirty="0" err="1" smtClean="0"/>
              <a:t>можливостей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Інтернету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порівняно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більші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обсяги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інформації</a:t>
            </a:r>
            <a:r>
              <a:rPr lang="ru-RU" sz="1400" i="1" dirty="0" smtClean="0"/>
              <a:t>, яку </a:t>
            </a:r>
            <a:r>
              <a:rPr lang="ru-RU" sz="1400" i="1" dirty="0" err="1" smtClean="0"/>
              <a:t>можна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отримати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коротші</a:t>
            </a:r>
            <a:r>
              <a:rPr lang="ru-RU" sz="1400" i="1" dirty="0" smtClean="0"/>
              <a:t> строки.</a:t>
            </a:r>
            <a:endParaRPr lang="ru-RU" sz="14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353178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i="1" dirty="0" err="1" smtClean="0"/>
              <a:t>дає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змогу</a:t>
            </a:r>
            <a:r>
              <a:rPr lang="ru-RU" sz="1400" i="1" dirty="0" smtClean="0"/>
              <a:t> кожному студенту </a:t>
            </a:r>
            <a:r>
              <a:rPr lang="ru-RU" sz="1400" i="1" dirty="0" err="1" smtClean="0"/>
              <a:t>узгодити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навчання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зі</a:t>
            </a:r>
            <a:endParaRPr lang="ru-RU" sz="1400" i="1" dirty="0" smtClean="0"/>
          </a:p>
          <a:p>
            <a:pPr algn="just"/>
            <a:r>
              <a:rPr lang="ru-RU" sz="1400" i="1" dirty="0" err="1" smtClean="0"/>
              <a:t>своїми</a:t>
            </a:r>
            <a:r>
              <a:rPr lang="ru-RU" sz="1400" i="1" dirty="0" smtClean="0"/>
              <a:t> потребами. </a:t>
            </a:r>
            <a:endParaRPr lang="ru-RU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27" y="3690628"/>
            <a:ext cx="536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27" y="5081360"/>
            <a:ext cx="536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067944" y="4902300"/>
            <a:ext cx="4394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err="1"/>
              <a:t>н</a:t>
            </a:r>
            <a:r>
              <a:rPr lang="ru-RU" sz="1400" i="1" dirty="0" err="1" smtClean="0"/>
              <a:t>адається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можливість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спілкування</a:t>
            </a:r>
            <a:r>
              <a:rPr lang="ru-RU" sz="1400" i="1" dirty="0" smtClean="0"/>
              <a:t> з </a:t>
            </a:r>
            <a:r>
              <a:rPr lang="ru-RU" sz="1400" i="1" dirty="0" err="1" smtClean="0"/>
              <a:t>викладачами</a:t>
            </a:r>
            <a:r>
              <a:rPr lang="ru-RU" sz="1400" i="1" dirty="0" smtClean="0"/>
              <a:t> та студентами по </a:t>
            </a:r>
            <a:r>
              <a:rPr lang="ru-RU" sz="1400" i="1" dirty="0" err="1" smtClean="0"/>
              <a:t>всьому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світу</a:t>
            </a:r>
            <a:r>
              <a:rPr lang="ru-RU" sz="1400" i="1" dirty="0" smtClean="0"/>
              <a:t> без </a:t>
            </a:r>
            <a:r>
              <a:rPr lang="ru-RU" sz="1400" i="1" dirty="0" err="1" smtClean="0"/>
              <a:t>обмежень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9923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1280" y="116632"/>
            <a:ext cx="66722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Он-лайн платформи для організації </a:t>
            </a:r>
          </a:p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дистанційної освіти: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18" y="3763881"/>
            <a:ext cx="4755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/>
              </a:rPr>
              <a:t>https://classroom.google.com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763881"/>
            <a:ext cx="4424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https://www.classdojo.com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193733"/>
            <a:ext cx="37444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https://moodle.edu.ee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9941" y="6222252"/>
            <a:ext cx="50293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/>
              </a:rPr>
              <a:t>https://www.classtime.com/uk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88"/>
            <a:ext cx="6822433" cy="37569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85" y="6888"/>
            <a:ext cx="5024298" cy="28787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85" y="2885624"/>
            <a:ext cx="5024298" cy="8782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65469"/>
            <a:ext cx="6784112" cy="36432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71" y="2465469"/>
            <a:ext cx="5896294" cy="384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787" y="2790220"/>
            <a:ext cx="78584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Он-</a:t>
            </a:r>
            <a:r>
              <a:rPr lang="ru-RU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лайн</a:t>
            </a: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дошки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055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https://jamboard.google.com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584176" cy="16811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27257" y="-28978"/>
            <a:ext cx="215956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https://app.idroo.com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7387"/>
            <a:ext cx="5868144" cy="2822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6" y="908720"/>
            <a:ext cx="8316416" cy="34790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846"/>
            <a:ext cx="8604448" cy="62529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41871" y="99768"/>
            <a:ext cx="287771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hlinkClick r:id="rId9"/>
              </a:rPr>
              <a:t>https://r9.whiteboardfox.com</a:t>
            </a:r>
            <a:endParaRPr lang="ru-RU" dirty="0">
              <a:effectLst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913119" cy="42635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15465"/>
            <a:ext cx="5338673" cy="49897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7" y="1018838"/>
            <a:ext cx="8135485" cy="48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78" y="442544"/>
            <a:ext cx="5868747" cy="565275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845232" y="537450"/>
            <a:ext cx="33884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u="sng" dirty="0">
                <a:solidFill>
                  <a:srgbClr val="0000FF"/>
                </a:solidFill>
                <a:latin typeface="Times New Roman"/>
                <a:hlinkClick r:id="rId14"/>
              </a:rPr>
              <a:t>https://www.notebookcast.com</a:t>
            </a:r>
            <a:endParaRPr lang="ru-RU" dirty="0">
              <a:effectLst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4" y="1173239"/>
            <a:ext cx="7524328" cy="39989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846"/>
            <a:ext cx="9144000" cy="327830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101442" y="1173239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17"/>
              </a:rPr>
              <a:t>https://classroomscreen.com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87" y="1628800"/>
            <a:ext cx="7512965" cy="51125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581"/>
            <a:ext cx="9144000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14" grpId="0"/>
      <p:bldP spid="14" grpId="1"/>
      <p:bldP spid="19" grpId="0"/>
      <p:bldP spid="19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5462" y="404664"/>
            <a:ext cx="3273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https://www.liveworksheets.com/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32" y="773996"/>
            <a:ext cx="6767736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4" y="116632"/>
            <a:ext cx="6999126" cy="6265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044"/>
            <a:ext cx="7354844" cy="65908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044"/>
            <a:ext cx="8712968" cy="645930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8613667">
            <a:off x="2050127" y="3601080"/>
            <a:ext cx="2160240" cy="432048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2210">
            <a:off x="4989703" y="2997720"/>
            <a:ext cx="1457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437"/>
            <a:ext cx="4368963" cy="6470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84" y="160441"/>
            <a:ext cx="4686954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7938"/>
            <a:ext cx="7187480" cy="53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137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User</cp:lastModifiedBy>
  <cp:revision>27</cp:revision>
  <dcterms:created xsi:type="dcterms:W3CDTF">2022-10-23T10:28:37Z</dcterms:created>
  <dcterms:modified xsi:type="dcterms:W3CDTF">2022-11-08T07:56:49Z</dcterms:modified>
</cp:coreProperties>
</file>