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2"/>
  </p:notesMasterIdLst>
  <p:sldIdLst>
    <p:sldId id="273" r:id="rId2"/>
    <p:sldId id="279" r:id="rId3"/>
    <p:sldId id="282" r:id="rId4"/>
    <p:sldId id="283" r:id="rId5"/>
    <p:sldId id="284" r:id="rId6"/>
    <p:sldId id="281" r:id="rId7"/>
    <p:sldId id="285" r:id="rId8"/>
    <p:sldId id="286" r:id="rId9"/>
    <p:sldId id="287" r:id="rId10"/>
    <p:sldId id="298" r:id="rId11"/>
    <p:sldId id="299" r:id="rId12"/>
    <p:sldId id="288" r:id="rId13"/>
    <p:sldId id="292" r:id="rId14"/>
    <p:sldId id="289" r:id="rId15"/>
    <p:sldId id="290" r:id="rId16"/>
    <p:sldId id="291" r:id="rId17"/>
    <p:sldId id="294" r:id="rId18"/>
    <p:sldId id="295" r:id="rId19"/>
    <p:sldId id="296" r:id="rId20"/>
    <p:sldId id="297" r:id="rId21"/>
  </p:sldIdLst>
  <p:sldSz cx="12192000" cy="6858000"/>
  <p:notesSz cx="6858000" cy="9144000"/>
  <p:defaultTextStyle>
    <a:defPPr>
      <a:defRPr lang="ru-RU"/>
    </a:defPPr>
    <a:lvl1pPr marL="0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699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448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172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896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646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0342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040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739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4"/>
    <a:srgbClr val="0059C4"/>
    <a:srgbClr val="796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99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02C6B-246B-420F-BBB6-D3EA9AF2C67B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88E82-921D-45C6-88A3-97DA035ED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9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99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48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172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896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646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342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040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739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23200" y="-543800"/>
            <a:ext cx="7945600" cy="79456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668283" y="234499"/>
            <a:ext cx="3268468" cy="3268468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948800" y="2655800"/>
            <a:ext cx="6294400" cy="15464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13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 type B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1091792" y="669777"/>
            <a:ext cx="3099600" cy="30996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2392700" y="-543867"/>
            <a:ext cx="7945600" cy="79456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3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0000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939800" y="-3606800"/>
            <a:ext cx="14071600" cy="14071600"/>
          </a:xfrm>
          <a:prstGeom prst="donut">
            <a:avLst>
              <a:gd name="adj" fmla="val 104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3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3"/>
          <p:cNvSpPr/>
          <p:nvPr/>
        </p:nvSpPr>
        <p:spPr>
          <a:xfrm>
            <a:off x="1018667" y="-1648367"/>
            <a:ext cx="10154800" cy="10154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13"/>
          <p:cNvSpPr/>
          <p:nvPr/>
        </p:nvSpPr>
        <p:spPr>
          <a:xfrm>
            <a:off x="1597733" y="-1069300"/>
            <a:ext cx="8996000" cy="8996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3023867" y="356833"/>
            <a:ext cx="6144400" cy="6144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" name="Google Shape;136;p13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045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>
  <p:cSld name="Blank type A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1018667" y="-1648367"/>
            <a:ext cx="10154800" cy="10154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597733" y="-1069300"/>
            <a:ext cx="8996000" cy="89960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3023867" y="356833"/>
            <a:ext cx="6144400" cy="61444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939800" y="-3606800"/>
            <a:ext cx="14071600" cy="14071600"/>
          </a:xfrm>
          <a:prstGeom prst="donut">
            <a:avLst>
              <a:gd name="adj" fmla="val 10467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12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123200" y="-543800"/>
            <a:ext cx="7945600" cy="7945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" name="Google Shape;23;p3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3426400" y="2982400"/>
            <a:ext cx="5339200" cy="1275600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426400" y="4251601"/>
            <a:ext cx="5339200" cy="10464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9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9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9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9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9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9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9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9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9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1019767" y="585833"/>
            <a:ext cx="2566000" cy="25660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72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1091792" y="669777"/>
            <a:ext cx="3099600" cy="3099600"/>
            <a:chOff x="-474900" y="321200"/>
            <a:chExt cx="2324700" cy="2324700"/>
          </a:xfrm>
        </p:grpSpPr>
        <p:sp>
          <p:nvSpPr>
            <p:cNvPr id="36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2392700" y="-543867"/>
            <a:ext cx="7945600" cy="79456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3180700" y="1747400"/>
            <a:ext cx="6369600" cy="43544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524810" rtl="0">
              <a:spcBef>
                <a:spcPts val="800"/>
              </a:spcBef>
              <a:spcAft>
                <a:spcPts val="0"/>
              </a:spcAft>
              <a:buSzPts val="2600"/>
              <a:buFont typeface="Poppins"/>
              <a:buChar char="￮"/>
              <a:defRPr sz="3500" b="1">
                <a:latin typeface="Poppins"/>
                <a:ea typeface="Poppins"/>
                <a:cs typeface="Poppins"/>
                <a:sym typeface="Poppins"/>
              </a:defRPr>
            </a:lvl1pPr>
            <a:lvl2pPr marL="1218900" lvl="1" indent="-52481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3500" b="1">
                <a:latin typeface="Poppins"/>
                <a:ea typeface="Poppins"/>
                <a:cs typeface="Poppins"/>
                <a:sym typeface="Poppins"/>
              </a:defRPr>
            </a:lvl2pPr>
            <a:lvl3pPr marL="1828346" lvl="2" indent="-52481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3500" b="1">
                <a:latin typeface="Poppins"/>
                <a:ea typeface="Poppins"/>
                <a:cs typeface="Poppins"/>
                <a:sym typeface="Poppins"/>
              </a:defRPr>
            </a:lvl3pPr>
            <a:lvl4pPr marL="2437798" lvl="3" indent="-52481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3500" b="1">
                <a:latin typeface="Poppins"/>
                <a:ea typeface="Poppins"/>
                <a:cs typeface="Poppins"/>
                <a:sym typeface="Poppins"/>
              </a:defRPr>
            </a:lvl4pPr>
            <a:lvl5pPr marL="3047240" lvl="4" indent="-52481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3500" b="1">
                <a:latin typeface="Poppins"/>
                <a:ea typeface="Poppins"/>
                <a:cs typeface="Poppins"/>
                <a:sym typeface="Poppins"/>
              </a:defRPr>
            </a:lvl5pPr>
            <a:lvl6pPr marL="3656683" lvl="5" indent="-52481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3500" b="1">
                <a:latin typeface="Poppins"/>
                <a:ea typeface="Poppins"/>
                <a:cs typeface="Poppins"/>
                <a:sym typeface="Poppins"/>
              </a:defRPr>
            </a:lvl6pPr>
            <a:lvl7pPr marL="4266133" lvl="6" indent="-52481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3500" b="1">
                <a:latin typeface="Poppins"/>
                <a:ea typeface="Poppins"/>
                <a:cs typeface="Poppins"/>
                <a:sym typeface="Poppins"/>
              </a:defRPr>
            </a:lvl7pPr>
            <a:lvl8pPr marL="4875581" lvl="7" indent="-52481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3500" b="1">
                <a:latin typeface="Poppins"/>
                <a:ea typeface="Poppins"/>
                <a:cs typeface="Poppins"/>
                <a:sym typeface="Poppins"/>
              </a:defRPr>
            </a:lvl8pPr>
            <a:lvl9pPr marL="5485038" lvl="8" indent="-52481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35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2132267" y="1768833"/>
            <a:ext cx="10188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3" tIns="121873" rIns="121873" bIns="121873" anchor="t" anchorCtr="0">
            <a:noAutofit/>
          </a:bodyPr>
          <a:lstStyle/>
          <a:p>
            <a:pPr algn="ctr" defTabSz="914196">
              <a:buClr>
                <a:srgbClr val="000000"/>
              </a:buClr>
              <a:buFont typeface="Arial"/>
              <a:buNone/>
            </a:pPr>
            <a:r>
              <a:rPr lang="en" sz="9600" b="1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endParaRPr sz="9600" b="1" kern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05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8108933" y="1018667"/>
            <a:ext cx="4820800" cy="4820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7" name="Google Shape;47;p5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6144000" cy="34912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440160">
              <a:spcBef>
                <a:spcPts val="800"/>
              </a:spcBef>
              <a:spcAft>
                <a:spcPts val="0"/>
              </a:spcAft>
              <a:buSzPts val="1600"/>
              <a:buChar char="￮"/>
              <a:defRPr/>
            </a:lvl1pPr>
            <a:lvl2pPr marL="1218900" lvl="1" indent="-44016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828346" lvl="2" indent="-44016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2437798" lvl="3" indent="-44016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240" lvl="4" indent="-44016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6683" lvl="5" indent="-44016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133" lvl="6" indent="-44016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5581" lvl="7" indent="-44016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038" lvl="8" indent="-44016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6" name="Google Shape;56;p5"/>
          <p:cNvSpPr/>
          <p:nvPr/>
        </p:nvSpPr>
        <p:spPr>
          <a:xfrm>
            <a:off x="8363867" y="1273600"/>
            <a:ext cx="4310800" cy="43108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93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big image">
  <p:cSld name="Title + 1 column + big imag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6856900" y="477833"/>
            <a:ext cx="5902400" cy="59024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7169033" y="789967"/>
            <a:ext cx="5278000" cy="52780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" name="Google Shape;60;p6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006400" cy="910800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314239" y="2610733"/>
            <a:ext cx="5302000" cy="34912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440160" rtl="0">
              <a:spcBef>
                <a:spcPts val="800"/>
              </a:spcBef>
              <a:spcAft>
                <a:spcPts val="0"/>
              </a:spcAft>
              <a:buSzPts val="1600"/>
              <a:buChar char="￮"/>
              <a:defRPr/>
            </a:lvl1pPr>
            <a:lvl2pPr marL="1218900" lvl="1" indent="-44016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828346" lvl="2" indent="-44016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2437798" lvl="3" indent="-44016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240" lvl="4" indent="-44016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6683" lvl="5" indent="-44016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133" lvl="6" indent="-44016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5581" lvl="7" indent="-44016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038" lvl="8" indent="-44016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65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2982400" cy="34912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423227">
              <a:spcBef>
                <a:spcPts val="800"/>
              </a:spcBef>
              <a:spcAft>
                <a:spcPts val="0"/>
              </a:spcAft>
              <a:buSzPts val="1400"/>
              <a:buChar char="￮"/>
              <a:defRPr sz="1900"/>
            </a:lvl1pPr>
            <a:lvl2pPr marL="1218900" lvl="1" indent="-423227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900"/>
            </a:lvl2pPr>
            <a:lvl3pPr marL="1828346" lvl="2" indent="-423227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900"/>
            </a:lvl3pPr>
            <a:lvl4pPr marL="2437798" lvl="3" indent="-42322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7240" lvl="4" indent="-423227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6683" lvl="5" indent="-423227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6133" lvl="6" indent="-42322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5581" lvl="7" indent="-423227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5038" lvl="8" indent="-423227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4587809" y="2610733"/>
            <a:ext cx="2982400" cy="34912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423227">
              <a:spcBef>
                <a:spcPts val="800"/>
              </a:spcBef>
              <a:spcAft>
                <a:spcPts val="0"/>
              </a:spcAft>
              <a:buSzPts val="1400"/>
              <a:buChar char="￮"/>
              <a:defRPr sz="1900"/>
            </a:lvl1pPr>
            <a:lvl2pPr marL="1218900" lvl="1" indent="-423227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900"/>
            </a:lvl2pPr>
            <a:lvl3pPr marL="1828346" lvl="2" indent="-423227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900"/>
            </a:lvl3pPr>
            <a:lvl4pPr marL="2437798" lvl="3" indent="-42322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7240" lvl="4" indent="-423227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6683" lvl="5" indent="-423227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6133" lvl="6" indent="-42322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5581" lvl="7" indent="-423227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5038" lvl="8" indent="-423227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0" name="Google Shape;80;p7"/>
          <p:cNvSpPr/>
          <p:nvPr/>
        </p:nvSpPr>
        <p:spPr>
          <a:xfrm>
            <a:off x="8108933" y="1018667"/>
            <a:ext cx="4820800" cy="4820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8363867" y="1273600"/>
            <a:ext cx="4310800" cy="43108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78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1980400" cy="34912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397833" rtl="0">
              <a:spcBef>
                <a:spcPts val="800"/>
              </a:spcBef>
              <a:spcAft>
                <a:spcPts val="0"/>
              </a:spcAft>
              <a:buSzPts val="1100"/>
              <a:buChar char="￮"/>
              <a:defRPr sz="1500"/>
            </a:lvl1pPr>
            <a:lvl2pPr marL="1218900" lvl="1" indent="-397833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500"/>
            </a:lvl2pPr>
            <a:lvl3pPr marL="1828346" lvl="2" indent="-397833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500"/>
            </a:lvl3pPr>
            <a:lvl4pPr marL="2437798" lvl="3" indent="-39783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4pPr>
            <a:lvl5pPr marL="3047240" lvl="4" indent="-39783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5pPr>
            <a:lvl6pPr marL="3656683" lvl="5" indent="-39783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6pPr>
            <a:lvl7pPr marL="4266133" lvl="6" indent="-39783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7pPr>
            <a:lvl8pPr marL="4875581" lvl="7" indent="-39783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8pPr>
            <a:lvl9pPr marL="5485038" lvl="8" indent="-39783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2"/>
          </p:nvPr>
        </p:nvSpPr>
        <p:spPr>
          <a:xfrm>
            <a:off x="3507915" y="2610733"/>
            <a:ext cx="1980400" cy="34912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397833" rtl="0">
              <a:spcBef>
                <a:spcPts val="800"/>
              </a:spcBef>
              <a:spcAft>
                <a:spcPts val="0"/>
              </a:spcAft>
              <a:buSzPts val="1100"/>
              <a:buChar char="￮"/>
              <a:defRPr sz="1500"/>
            </a:lvl1pPr>
            <a:lvl2pPr marL="1218900" lvl="1" indent="-397833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500"/>
            </a:lvl2pPr>
            <a:lvl3pPr marL="1828346" lvl="2" indent="-397833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500"/>
            </a:lvl3pPr>
            <a:lvl4pPr marL="2437798" lvl="3" indent="-39783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4pPr>
            <a:lvl5pPr marL="3047240" lvl="4" indent="-39783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5pPr>
            <a:lvl6pPr marL="3656683" lvl="5" indent="-39783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6pPr>
            <a:lvl7pPr marL="4266133" lvl="6" indent="-39783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7pPr>
            <a:lvl8pPr marL="4875581" lvl="7" indent="-39783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8pPr>
            <a:lvl9pPr marL="5485038" lvl="8" indent="-39783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3"/>
          </p:nvPr>
        </p:nvSpPr>
        <p:spPr>
          <a:xfrm>
            <a:off x="5589661" y="2610733"/>
            <a:ext cx="1980400" cy="34912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397833" rtl="0">
              <a:spcBef>
                <a:spcPts val="800"/>
              </a:spcBef>
              <a:spcAft>
                <a:spcPts val="0"/>
              </a:spcAft>
              <a:buSzPts val="1100"/>
              <a:buChar char="￮"/>
              <a:defRPr sz="1500"/>
            </a:lvl1pPr>
            <a:lvl2pPr marL="1218900" lvl="1" indent="-397833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500"/>
            </a:lvl2pPr>
            <a:lvl3pPr marL="1828346" lvl="2" indent="-397833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500"/>
            </a:lvl3pPr>
            <a:lvl4pPr marL="2437798" lvl="3" indent="-39783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4pPr>
            <a:lvl5pPr marL="3047240" lvl="4" indent="-39783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5pPr>
            <a:lvl6pPr marL="3656683" lvl="5" indent="-39783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6pPr>
            <a:lvl7pPr marL="4266133" lvl="6" indent="-39783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7pPr>
            <a:lvl8pPr marL="4875581" lvl="7" indent="-39783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8pPr>
            <a:lvl9pPr marL="5485038" lvl="8" indent="-39783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4" name="Google Shape;94;p8"/>
          <p:cNvSpPr/>
          <p:nvPr/>
        </p:nvSpPr>
        <p:spPr>
          <a:xfrm>
            <a:off x="8108933" y="1018667"/>
            <a:ext cx="4820800" cy="4820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8363867" y="1273600"/>
            <a:ext cx="4310800" cy="43108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81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14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0"/>
          <p:cNvGrpSpPr/>
          <p:nvPr/>
        </p:nvGrpSpPr>
        <p:grpSpPr>
          <a:xfrm>
            <a:off x="411175" y="5082673"/>
            <a:ext cx="2458913" cy="2458913"/>
            <a:chOff x="-474900" y="321200"/>
            <a:chExt cx="2324700" cy="2324700"/>
          </a:xfrm>
        </p:grpSpPr>
        <p:sp>
          <p:nvSpPr>
            <p:cNvPr id="107" name="Google Shape;107;p10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1" name="Google Shape;111;p10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1426167" y="5875067"/>
            <a:ext cx="6144000" cy="692800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>
            <a:lvl1pPr marL="609443" lvl="0" indent="-304720">
              <a:spcBef>
                <a:spcPts val="480"/>
              </a:spcBef>
              <a:spcAft>
                <a:spcPts val="0"/>
              </a:spcAft>
              <a:buSzPts val="1400"/>
              <a:buNone/>
              <a:defRPr sz="1900"/>
            </a:lvl1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57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 algn="ctr">
              <a:buNone/>
              <a:defRPr sz="1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defTabSz="914196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96">
                <a:buClr>
                  <a:srgbClr val="000000"/>
                </a:buClr>
              </a:pPr>
              <a:t>‹#›</a:t>
            </a:fld>
            <a:endParaRPr lang="en" kern="0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3" tIns="121873" rIns="121873" bIns="121873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6144400" cy="3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3" tIns="121873" rIns="121873" bIns="121873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28347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2" r:id="rId10"/>
    <p:sldLayoutId id="2147483763" r:id="rId11"/>
    <p:sldLayoutId id="2147483764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nayshov.com/News/Details/mon_proponuie_prysviatyty_pershyi_urok_nezlamnym_ukraintsia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pa/shodo-organizaciyi-vihovnogo-procesu-v-zakladah-osviti-u-20222023-n-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https://zakon.rada.gov.ua/laws/show/z0659-00#Text" TargetMode="External"/><Relationship Id="rId4" Type="http://schemas.openxmlformats.org/officeDocument/2006/relationships/hyperlink" Target="https://mon.gov.ua/ua/npa/pro-pidgotovku-do-pochatku-202223-navchalnogo-roku-ta-osoblivosti-organizaciyi-osvitnogo-procesu-v-zakladah-profesijnoyi-profesijno-tehnichnoyi-osvit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ews/onovleno-zmist-navchalnih-program-zs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s://mon.gov.ua/ua/npa/shodo-diyalnosti-psihologichnoyi-sluzhbi-u-sistemi-osviti-v-20222023-navchalnomu-roc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3201047" y="2267684"/>
            <a:ext cx="6589338" cy="15464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/>
          <a:p>
            <a:r>
              <a:rPr lang="uk-UA" sz="7200" kern="12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Poppins" charset="0"/>
              </a:rPr>
              <a:t>Про </a:t>
            </a:r>
            <a:r>
              <a:rPr lang="uk-UA" sz="7200" kern="12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Poppins" charset="0"/>
              </a:rPr>
              <a:t>почат</a:t>
            </a:r>
            <a:r>
              <a:rPr lang="uk-UA" sz="7200" kern="12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Poppins" charset="0"/>
              </a:rPr>
              <a:t>ок</a:t>
            </a:r>
            <a:r>
              <a:rPr lang="uk-UA" sz="7200" kern="12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Poppins" charset="0"/>
              </a:rPr>
              <a:t> </a:t>
            </a:r>
            <a:r>
              <a:rPr lang="uk-UA" sz="7200" kern="12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Poppins" charset="0"/>
              </a:rPr>
              <a:t>2022</a:t>
            </a:r>
            <a:r>
              <a:rPr lang="en-US" sz="7200" kern="12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charset="0"/>
                <a:ea typeface="+mj-ea"/>
                <a:cs typeface="Poppins" charset="0"/>
              </a:rPr>
              <a:t>/</a:t>
            </a:r>
            <a:r>
              <a:rPr lang="uk-UA" sz="7200" kern="12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Poppins" charset="0"/>
              </a:rPr>
              <a:t>2023 </a:t>
            </a:r>
            <a:r>
              <a:rPr lang="uk-UA" sz="7200" kern="1200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Poppins" charset="0"/>
              </a:rPr>
              <a:t>н.р</a:t>
            </a:r>
            <a:r>
              <a:rPr lang="uk-UA" sz="7200" kern="12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Poppins" charset="0"/>
              </a:rPr>
              <a:t>. </a:t>
            </a:r>
            <a:endParaRPr sz="60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Poppins" charset="0"/>
              <a:cs typeface="Poppins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12014" y="693684"/>
            <a:ext cx="2394000" cy="234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27" y="810229"/>
            <a:ext cx="2378571" cy="2200985"/>
          </a:xfrm>
          <a:prstGeom prst="rect">
            <a:avLst/>
          </a:prstGeom>
        </p:spPr>
      </p:pic>
      <p:sp>
        <p:nvSpPr>
          <p:cNvPr id="5" name="Google Shape;141;p14"/>
          <p:cNvSpPr txBox="1">
            <a:spLocks/>
          </p:cNvSpPr>
          <p:nvPr/>
        </p:nvSpPr>
        <p:spPr>
          <a:xfrm>
            <a:off x="5628291" y="4997670"/>
            <a:ext cx="6563710" cy="1655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85725" dist="19050" dir="5400000" algn="bl" rotWithShape="0">
              <a:srgbClr val="000000">
                <a:alpha val="10000"/>
              </a:srgbClr>
            </a:outerShdw>
            <a:softEdge rad="88900"/>
          </a:effectLst>
        </p:spPr>
        <p:txBody>
          <a:bodyPr spcFirstLastPara="1" wrap="square" lIns="121870" tIns="121870" rIns="121870" bIns="12187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oppins"/>
              <a:buNone/>
              <a:defRPr sz="69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oppins"/>
              <a:buNone/>
              <a:defRPr sz="69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oppins"/>
              <a:buNone/>
              <a:defRPr sz="69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oppins"/>
              <a:buNone/>
              <a:defRPr sz="69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oppins"/>
              <a:buNone/>
              <a:defRPr sz="69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oppins"/>
              <a:buNone/>
              <a:defRPr sz="69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oppins"/>
              <a:buNone/>
              <a:defRPr sz="69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oppins"/>
              <a:buNone/>
              <a:defRPr sz="69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oppins"/>
              <a:buNone/>
              <a:defRPr sz="69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l"/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Наталія СОЛОГУБ, </a:t>
            </a:r>
          </a:p>
          <a:p>
            <a:pPr algn="l"/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заступник </a:t>
            </a:r>
            <a:r>
              <a:rPr lang="uk-UA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директора </a:t>
            </a:r>
            <a:endParaRPr lang="uk-UA" sz="3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НМЦ </a:t>
            </a:r>
            <a:r>
              <a:rPr lang="uk-UA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ПТО у Харківській області</a:t>
            </a:r>
            <a:endParaRPr lang="uk-UA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880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r>
              <a:rPr lang="uk-UA" sz="4000" dirty="0" smtClean="0">
                <a:solidFill>
                  <a:srgbClr val="0059C4"/>
                </a:solidFill>
              </a:rPr>
              <a:t>Нормативні документи</a:t>
            </a:r>
            <a:endParaRPr sz="4000" dirty="0">
              <a:solidFill>
                <a:srgbClr val="0059C4"/>
              </a:solidFill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1426167" y="3486436"/>
            <a:ext cx="6503888" cy="1510322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285750" indent="-285750">
              <a:buClr>
                <a:srgbClr val="0067B4"/>
              </a:buClr>
              <a:buSzPct val="100000"/>
              <a:buFont typeface="Wingdings" pitchFamily="2" charset="2"/>
              <a:buChar char="§"/>
            </a:pPr>
            <a:r>
              <a:rPr lang="uk-UA" sz="2000" b="1" dirty="0" smtClean="0">
                <a:solidFill>
                  <a:srgbClr val="0067B4"/>
                </a:solidFill>
                <a:hlinkClick r:id="rId3"/>
              </a:rPr>
              <a:t>ЛИСТ МОНУ ВІД </a:t>
            </a:r>
            <a:r>
              <a:rPr lang="uk-UA" sz="2000" b="1" dirty="0" smtClean="0">
                <a:solidFill>
                  <a:srgbClr val="0067B4"/>
                </a:solidFill>
                <a:hlinkClick r:id="rId3"/>
              </a:rPr>
              <a:t>17.08</a:t>
            </a:r>
            <a:r>
              <a:rPr lang="uk-UA" sz="2000" b="1" dirty="0" smtClean="0">
                <a:solidFill>
                  <a:srgbClr val="0067B4"/>
                </a:solidFill>
                <a:hlinkClick r:id="rId3"/>
              </a:rPr>
              <a:t>.2022 </a:t>
            </a:r>
            <a:r>
              <a:rPr lang="uk-UA" sz="2000" b="1" dirty="0" smtClean="0">
                <a:solidFill>
                  <a:srgbClr val="0067B4"/>
                </a:solidFill>
                <a:hlinkClick r:id="rId3"/>
              </a:rPr>
              <a:t>№ 1</a:t>
            </a:r>
            <a:r>
              <a:rPr lang="en-US" sz="2000" b="1" dirty="0" smtClean="0">
                <a:solidFill>
                  <a:srgbClr val="0067B4"/>
                </a:solidFill>
                <a:hlinkClick r:id="rId3"/>
              </a:rPr>
              <a:t>/</a:t>
            </a:r>
            <a:r>
              <a:rPr lang="uk-UA" sz="2000" b="1" dirty="0" smtClean="0">
                <a:solidFill>
                  <a:srgbClr val="0067B4"/>
                </a:solidFill>
                <a:hlinkClick r:id="rId3"/>
              </a:rPr>
              <a:t>9445-22 </a:t>
            </a:r>
            <a:endParaRPr lang="uk-UA" sz="2000" b="1" dirty="0" smtClean="0">
              <a:solidFill>
                <a:srgbClr val="0067B4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latin typeface="Century Gothic" pitchFamily="34" charset="0"/>
              </a:rPr>
              <a:t>Про </a:t>
            </a:r>
            <a:r>
              <a:rPr lang="ru-RU" sz="2000" dirty="0" err="1">
                <a:latin typeface="Century Gothic" pitchFamily="34" charset="0"/>
              </a:rPr>
              <a:t>проведення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першого</a:t>
            </a:r>
            <a:r>
              <a:rPr lang="ru-RU" sz="2000" dirty="0">
                <a:latin typeface="Century Gothic" pitchFamily="34" charset="0"/>
              </a:rPr>
              <a:t> уроку в 2022/2023 </a:t>
            </a:r>
            <a:r>
              <a:rPr lang="ru-RU" sz="2000" dirty="0" err="1">
                <a:latin typeface="Century Gothic" pitchFamily="34" charset="0"/>
              </a:rPr>
              <a:t>навчальному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році</a:t>
            </a:r>
            <a:r>
              <a:rPr lang="ru-RU" sz="2000" dirty="0">
                <a:latin typeface="Century Gothic" pitchFamily="34" charset="0"/>
              </a:rPr>
              <a:t> у закладах </a:t>
            </a:r>
            <a:r>
              <a:rPr lang="ru-RU" sz="2000" dirty="0" err="1">
                <a:latin typeface="Century Gothic" pitchFamily="34" charset="0"/>
              </a:rPr>
              <a:t>загальної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середньої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освіти</a:t>
            </a:r>
            <a:endParaRPr lang="ru-RU" sz="2000" dirty="0">
              <a:latin typeface="Century Gothic" pitchFamily="34" charset="0"/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90" y="1784131"/>
            <a:ext cx="6809220" cy="340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086" y="346101"/>
            <a:ext cx="4357196" cy="6256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2181434" y="1751225"/>
            <a:ext cx="936000" cy="936000"/>
            <a:chOff x="2181434" y="1751225"/>
            <a:chExt cx="936000" cy="936000"/>
          </a:xfrm>
        </p:grpSpPr>
        <p:sp>
          <p:nvSpPr>
            <p:cNvPr id="15" name="Овал 14"/>
            <p:cNvSpPr/>
            <p:nvPr/>
          </p:nvSpPr>
          <p:spPr>
            <a:xfrm>
              <a:off x="2181434" y="1751225"/>
              <a:ext cx="936000" cy="9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6" name="Google Shape;490;p39"/>
            <p:cNvGrpSpPr/>
            <p:nvPr/>
          </p:nvGrpSpPr>
          <p:grpSpPr>
            <a:xfrm>
              <a:off x="2379611" y="1877684"/>
              <a:ext cx="568493" cy="700405"/>
              <a:chOff x="596350" y="929175"/>
              <a:chExt cx="407950" cy="497475"/>
            </a:xfrm>
            <a:solidFill>
              <a:srgbClr val="0070C0"/>
            </a:solidFill>
          </p:grpSpPr>
          <p:sp>
            <p:nvSpPr>
              <p:cNvPr id="17" name="Google Shape;491;p39"/>
              <p:cNvSpPr/>
              <p:nvPr/>
            </p:nvSpPr>
            <p:spPr>
              <a:xfrm>
                <a:off x="596350" y="953550"/>
                <a:ext cx="387250" cy="47310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18924" fill="none" extrusionOk="0">
                    <a:moveTo>
                      <a:pt x="15490" y="17828"/>
                    </a:moveTo>
                    <a:lnTo>
                      <a:pt x="15490" y="17828"/>
                    </a:lnTo>
                    <a:lnTo>
                      <a:pt x="15466" y="17998"/>
                    </a:lnTo>
                    <a:lnTo>
                      <a:pt x="15417" y="18169"/>
                    </a:lnTo>
                    <a:lnTo>
                      <a:pt x="15319" y="18364"/>
                    </a:lnTo>
                    <a:lnTo>
                      <a:pt x="15198" y="18534"/>
                    </a:lnTo>
                    <a:lnTo>
                      <a:pt x="15052" y="18680"/>
                    </a:lnTo>
                    <a:lnTo>
                      <a:pt x="14881" y="18802"/>
                    </a:lnTo>
                    <a:lnTo>
                      <a:pt x="14735" y="18900"/>
                    </a:lnTo>
                    <a:lnTo>
                      <a:pt x="14564" y="18924"/>
                    </a:lnTo>
                    <a:lnTo>
                      <a:pt x="1023" y="18924"/>
                    </a:lnTo>
                    <a:lnTo>
                      <a:pt x="1023" y="18924"/>
                    </a:lnTo>
                    <a:lnTo>
                      <a:pt x="853" y="18900"/>
                    </a:lnTo>
                    <a:lnTo>
                      <a:pt x="682" y="18802"/>
                    </a:lnTo>
                    <a:lnTo>
                      <a:pt x="512" y="18680"/>
                    </a:lnTo>
                    <a:lnTo>
                      <a:pt x="341" y="18534"/>
                    </a:lnTo>
                    <a:lnTo>
                      <a:pt x="219" y="18364"/>
                    </a:lnTo>
                    <a:lnTo>
                      <a:pt x="98" y="18169"/>
                    </a:lnTo>
                    <a:lnTo>
                      <a:pt x="25" y="17998"/>
                    </a:lnTo>
                    <a:lnTo>
                      <a:pt x="0" y="17828"/>
                    </a:lnTo>
                    <a:lnTo>
                      <a:pt x="0" y="877"/>
                    </a:lnTo>
                    <a:lnTo>
                      <a:pt x="0" y="877"/>
                    </a:lnTo>
                    <a:lnTo>
                      <a:pt x="25" y="706"/>
                    </a:lnTo>
                    <a:lnTo>
                      <a:pt x="98" y="560"/>
                    </a:lnTo>
                    <a:lnTo>
                      <a:pt x="195" y="414"/>
                    </a:lnTo>
                    <a:lnTo>
                      <a:pt x="341" y="268"/>
                    </a:lnTo>
                    <a:lnTo>
                      <a:pt x="487" y="171"/>
                    </a:lnTo>
                    <a:lnTo>
                      <a:pt x="658" y="73"/>
                    </a:lnTo>
                    <a:lnTo>
                      <a:pt x="828" y="24"/>
                    </a:lnTo>
                    <a:lnTo>
                      <a:pt x="974" y="0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92;p39"/>
              <p:cNvSpPr/>
              <p:nvPr/>
            </p:nvSpPr>
            <p:spPr>
              <a:xfrm>
                <a:off x="626775" y="929175"/>
                <a:ext cx="377525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5101" h="18511" fill="none" extrusionOk="0">
                    <a:moveTo>
                      <a:pt x="15101" y="3362"/>
                    </a:moveTo>
                    <a:lnTo>
                      <a:pt x="15101" y="17731"/>
                    </a:lnTo>
                    <a:lnTo>
                      <a:pt x="15101" y="17731"/>
                    </a:lnTo>
                    <a:lnTo>
                      <a:pt x="15077" y="17877"/>
                    </a:lnTo>
                    <a:lnTo>
                      <a:pt x="15028" y="18024"/>
                    </a:lnTo>
                    <a:lnTo>
                      <a:pt x="14979" y="18145"/>
                    </a:lnTo>
                    <a:lnTo>
                      <a:pt x="14882" y="18267"/>
                    </a:lnTo>
                    <a:lnTo>
                      <a:pt x="14760" y="18365"/>
                    </a:lnTo>
                    <a:lnTo>
                      <a:pt x="14614" y="18438"/>
                    </a:lnTo>
                    <a:lnTo>
                      <a:pt x="14468" y="18486"/>
                    </a:lnTo>
                    <a:lnTo>
                      <a:pt x="14322" y="18511"/>
                    </a:lnTo>
                    <a:lnTo>
                      <a:pt x="780" y="18511"/>
                    </a:lnTo>
                    <a:lnTo>
                      <a:pt x="780" y="18511"/>
                    </a:lnTo>
                    <a:lnTo>
                      <a:pt x="634" y="18486"/>
                    </a:lnTo>
                    <a:lnTo>
                      <a:pt x="488" y="18438"/>
                    </a:lnTo>
                    <a:lnTo>
                      <a:pt x="342" y="18365"/>
                    </a:lnTo>
                    <a:lnTo>
                      <a:pt x="220" y="18267"/>
                    </a:lnTo>
                    <a:lnTo>
                      <a:pt x="123" y="18145"/>
                    </a:lnTo>
                    <a:lnTo>
                      <a:pt x="74" y="18024"/>
                    </a:lnTo>
                    <a:lnTo>
                      <a:pt x="25" y="17877"/>
                    </a:lnTo>
                    <a:lnTo>
                      <a:pt x="1" y="17731"/>
                    </a:lnTo>
                    <a:lnTo>
                      <a:pt x="1" y="780"/>
                    </a:lnTo>
                    <a:lnTo>
                      <a:pt x="1" y="780"/>
                    </a:lnTo>
                    <a:lnTo>
                      <a:pt x="25" y="610"/>
                    </a:lnTo>
                    <a:lnTo>
                      <a:pt x="74" y="464"/>
                    </a:lnTo>
                    <a:lnTo>
                      <a:pt x="123" y="342"/>
                    </a:lnTo>
                    <a:lnTo>
                      <a:pt x="220" y="220"/>
                    </a:lnTo>
                    <a:lnTo>
                      <a:pt x="342" y="123"/>
                    </a:lnTo>
                    <a:lnTo>
                      <a:pt x="488" y="50"/>
                    </a:lnTo>
                    <a:lnTo>
                      <a:pt x="634" y="1"/>
                    </a:lnTo>
                    <a:lnTo>
                      <a:pt x="780" y="1"/>
                    </a:lnTo>
                    <a:lnTo>
                      <a:pt x="11740" y="1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93;p39"/>
              <p:cNvSpPr/>
              <p:nvPr/>
            </p:nvSpPr>
            <p:spPr>
              <a:xfrm>
                <a:off x="688900" y="1256150"/>
                <a:ext cx="133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4;p39"/>
              <p:cNvSpPr/>
              <p:nvPr/>
            </p:nvSpPr>
            <p:spPr>
              <a:xfrm>
                <a:off x="688900" y="12013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5;p39"/>
              <p:cNvSpPr/>
              <p:nvPr/>
            </p:nvSpPr>
            <p:spPr>
              <a:xfrm>
                <a:off x="688900" y="11459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0"/>
                    </a:moveTo>
                    <a:lnTo>
                      <a:pt x="0" y="0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6;p39"/>
              <p:cNvSpPr/>
              <p:nvPr/>
            </p:nvSpPr>
            <p:spPr>
              <a:xfrm>
                <a:off x="688900" y="10905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7;p39"/>
              <p:cNvSpPr/>
              <p:nvPr/>
            </p:nvSpPr>
            <p:spPr>
              <a:xfrm>
                <a:off x="920250" y="929175"/>
                <a:ext cx="8405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3362" fill="none" extrusionOk="0">
                    <a:moveTo>
                      <a:pt x="1" y="2582"/>
                    </a:moveTo>
                    <a:lnTo>
                      <a:pt x="1" y="1"/>
                    </a:lnTo>
                    <a:lnTo>
                      <a:pt x="3362" y="3362"/>
                    </a:lnTo>
                    <a:lnTo>
                      <a:pt x="780" y="3362"/>
                    </a:lnTo>
                    <a:lnTo>
                      <a:pt x="780" y="3362"/>
                    </a:lnTo>
                    <a:lnTo>
                      <a:pt x="610" y="3337"/>
                    </a:lnTo>
                    <a:lnTo>
                      <a:pt x="464" y="3289"/>
                    </a:lnTo>
                    <a:lnTo>
                      <a:pt x="342" y="3216"/>
                    </a:lnTo>
                    <a:lnTo>
                      <a:pt x="220" y="3118"/>
                    </a:lnTo>
                    <a:lnTo>
                      <a:pt x="123" y="3021"/>
                    </a:lnTo>
                    <a:lnTo>
                      <a:pt x="50" y="2875"/>
                    </a:lnTo>
                    <a:lnTo>
                      <a:pt x="1" y="2729"/>
                    </a:lnTo>
                    <a:lnTo>
                      <a:pt x="1" y="2582"/>
                    </a:lnTo>
                    <a:lnTo>
                      <a:pt x="1" y="2582"/>
                    </a:lnTo>
                    <a:close/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031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4" y="317464"/>
            <a:ext cx="3867410" cy="5090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55" y="929154"/>
            <a:ext cx="3856722" cy="5090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01" y="1682923"/>
            <a:ext cx="3856722" cy="4336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648" y="186713"/>
            <a:ext cx="1301854" cy="12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4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ctrTitle" idx="4294967295"/>
          </p:nvPr>
        </p:nvSpPr>
        <p:spPr>
          <a:xfrm>
            <a:off x="2254474" y="1954936"/>
            <a:ext cx="7693572" cy="3720595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algn="ctr"/>
            <a:r>
              <a:rPr lang="uk-UA" sz="7200" dirty="0" smtClean="0">
                <a:solidFill>
                  <a:srgbClr val="0067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дистанційного навчання</a:t>
            </a:r>
            <a:br>
              <a:rPr lang="uk-UA" sz="7200" dirty="0" smtClean="0">
                <a:solidFill>
                  <a:srgbClr val="0067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i="1" dirty="0" smtClean="0">
                <a:solidFill>
                  <a:srgbClr val="0067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(посібники)</a:t>
            </a:r>
            <a:endParaRPr sz="4400" i="1" dirty="0">
              <a:solidFill>
                <a:srgbClr val="0067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9" name="Google Shape;219;p20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69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pic>
        <p:nvPicPr>
          <p:cNvPr id="2050" name="Picture 2" descr="C:\Users\admin\Desktop\Цифрові інструмент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62" y="823263"/>
            <a:ext cx="9142981" cy="5309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Дистанційне навчання\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785" y="175149"/>
            <a:ext cx="1323285" cy="132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8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pic>
        <p:nvPicPr>
          <p:cNvPr id="3074" name="Picture 2" descr="C:\Users\admin\Desktop\Освітній прості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34" y="346896"/>
            <a:ext cx="8191117" cy="6110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Дистанційне навчання\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020" y="173419"/>
            <a:ext cx="1324800" cy="13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pic>
        <p:nvPicPr>
          <p:cNvPr id="1027" name="Picture 3" descr="C:\Users\admin\Desktop\Організація середовищ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2"/>
          <a:stretch/>
        </p:blipFill>
        <p:spPr bwMode="auto">
          <a:xfrm>
            <a:off x="3989662" y="376128"/>
            <a:ext cx="4744435" cy="6123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Дистанційне навчання\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760" y="176484"/>
            <a:ext cx="1324800" cy="13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0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2110" y="376128"/>
            <a:ext cx="4279539" cy="6123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6760" y="176484"/>
            <a:ext cx="1324800" cy="13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3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958" y="559578"/>
            <a:ext cx="8879642" cy="5419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6760" y="176484"/>
            <a:ext cx="1324800" cy="13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7642" y="354626"/>
            <a:ext cx="4779158" cy="6145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6760" y="176484"/>
            <a:ext cx="1324800" cy="13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1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r>
              <a:rPr lang="uk-UA" sz="4000" dirty="0" smtClean="0">
                <a:solidFill>
                  <a:srgbClr val="0059C4"/>
                </a:solidFill>
              </a:rPr>
              <a:t>Нормативні документи</a:t>
            </a:r>
            <a:endParaRPr sz="4000" dirty="0">
              <a:solidFill>
                <a:srgbClr val="0059C4"/>
              </a:solidFill>
            </a:endParaRPr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2"/>
          </p:nvPr>
        </p:nvSpPr>
        <p:spPr>
          <a:xfrm>
            <a:off x="1476743" y="4000976"/>
            <a:ext cx="6637244" cy="1187766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285750" indent="-285750">
              <a:buClr>
                <a:srgbClr val="0067B4"/>
              </a:buClr>
              <a:buSzPct val="100000"/>
              <a:buFont typeface="Wingdings" pitchFamily="2" charset="2"/>
              <a:buChar char="§"/>
            </a:pPr>
            <a:r>
              <a:rPr lang="uk-UA" sz="1800" b="1" dirty="0">
                <a:solidFill>
                  <a:srgbClr val="000000"/>
                </a:solidFill>
                <a:hlinkClick r:id="rId3"/>
              </a:rPr>
              <a:t>ЛИСТ МОНУ ВІД </a:t>
            </a:r>
            <a:r>
              <a:rPr lang="uk-UA" sz="1800" b="1" dirty="0" smtClean="0">
                <a:solidFill>
                  <a:srgbClr val="000000"/>
                </a:solidFill>
                <a:hlinkClick r:id="rId3"/>
              </a:rPr>
              <a:t>10.08.2022 </a:t>
            </a:r>
            <a:r>
              <a:rPr lang="uk-UA" sz="1800" b="1" dirty="0">
                <a:solidFill>
                  <a:srgbClr val="000000"/>
                </a:solidFill>
                <a:hlinkClick r:id="rId3"/>
              </a:rPr>
              <a:t>№ 1</a:t>
            </a:r>
            <a:r>
              <a:rPr lang="en-US" sz="1800" b="1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uk-UA" sz="1800" b="1" dirty="0" smtClean="0">
                <a:solidFill>
                  <a:srgbClr val="000000"/>
                </a:solidFill>
                <a:hlinkClick r:id="rId3"/>
              </a:rPr>
              <a:t>9105-22 </a:t>
            </a:r>
            <a:endParaRPr lang="uk-UA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uk-UA" sz="1800" dirty="0">
                <a:latin typeface="Century Gothic" pitchFamily="34" charset="0"/>
              </a:rPr>
              <a:t>Щодо організації </a:t>
            </a:r>
            <a:r>
              <a:rPr lang="uk-UA" sz="1800" dirty="0" smtClean="0">
                <a:latin typeface="Century Gothic" pitchFamily="34" charset="0"/>
              </a:rPr>
              <a:t>виховного процесу </a:t>
            </a:r>
            <a:r>
              <a:rPr lang="uk-UA" sz="1800" dirty="0">
                <a:latin typeface="Century Gothic" pitchFamily="34" charset="0"/>
              </a:rPr>
              <a:t>в закладах </a:t>
            </a:r>
            <a:r>
              <a:rPr lang="uk-UA" sz="1800" dirty="0" smtClean="0">
                <a:latin typeface="Century Gothic" pitchFamily="34" charset="0"/>
              </a:rPr>
              <a:t>освіти у </a:t>
            </a:r>
            <a:r>
              <a:rPr lang="uk-UA" sz="1800" dirty="0">
                <a:latin typeface="Century Gothic" pitchFamily="34" charset="0"/>
              </a:rPr>
              <a:t>2022/2023 н. р</a:t>
            </a:r>
            <a:r>
              <a:rPr lang="uk-UA" sz="1800" dirty="0" smtClean="0">
                <a:latin typeface="Century Gothic" pitchFamily="34" charset="0"/>
              </a:rPr>
              <a:t>.</a:t>
            </a:r>
            <a:endParaRPr lang="uk-UA" sz="1800" dirty="0">
              <a:latin typeface="Century Gothic" pitchFamily="34" charset="0"/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6503888" cy="1510322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285750" indent="-285750">
              <a:buClr>
                <a:srgbClr val="0067B4"/>
              </a:buClr>
              <a:buSzPct val="100000"/>
              <a:buFont typeface="Wingdings" pitchFamily="2" charset="2"/>
              <a:buChar char="§"/>
            </a:pPr>
            <a:r>
              <a:rPr lang="uk-UA" sz="1800" b="1" dirty="0" smtClean="0">
                <a:solidFill>
                  <a:srgbClr val="0067B4"/>
                </a:solidFill>
                <a:hlinkClick r:id="rId4"/>
              </a:rPr>
              <a:t>ЛИСТ МОНУ ВІД 29.06.2022 № 1</a:t>
            </a:r>
            <a:r>
              <a:rPr lang="en-US" sz="1800" b="1" dirty="0" smtClean="0">
                <a:solidFill>
                  <a:srgbClr val="0067B4"/>
                </a:solidFill>
                <a:hlinkClick r:id="rId4"/>
              </a:rPr>
              <a:t>/</a:t>
            </a:r>
            <a:r>
              <a:rPr lang="uk-UA" sz="1800" b="1" dirty="0" smtClean="0">
                <a:solidFill>
                  <a:srgbClr val="0067B4"/>
                </a:solidFill>
                <a:hlinkClick r:id="rId4"/>
              </a:rPr>
              <a:t>7234-22 </a:t>
            </a:r>
            <a:endParaRPr lang="uk-UA" sz="1800" b="1" dirty="0" smtClean="0">
              <a:solidFill>
                <a:srgbClr val="0067B4"/>
              </a:solidFill>
            </a:endParaRPr>
          </a:p>
          <a:p>
            <a:pPr marL="0" indent="0">
              <a:buNone/>
            </a:pPr>
            <a:r>
              <a:rPr lang="ru-RU" sz="1800" dirty="0">
                <a:latin typeface="Century Gothic" pitchFamily="34" charset="0"/>
              </a:rPr>
              <a:t>Про </a:t>
            </a:r>
            <a:r>
              <a:rPr lang="ru-RU" sz="1800" dirty="0" err="1">
                <a:latin typeface="Century Gothic" pitchFamily="34" charset="0"/>
              </a:rPr>
              <a:t>підготовку</a:t>
            </a:r>
            <a:r>
              <a:rPr lang="ru-RU" sz="1800" dirty="0">
                <a:latin typeface="Century Gothic" pitchFamily="34" charset="0"/>
              </a:rPr>
              <a:t> до початку 2022/2023 </a:t>
            </a:r>
            <a:r>
              <a:rPr lang="ru-RU" sz="1800" dirty="0" err="1">
                <a:latin typeface="Century Gothic" pitchFamily="34" charset="0"/>
              </a:rPr>
              <a:t>навчального</a:t>
            </a:r>
            <a:r>
              <a:rPr lang="ru-RU" sz="1800" dirty="0">
                <a:latin typeface="Century Gothic" pitchFamily="34" charset="0"/>
              </a:rPr>
              <a:t> року та </a:t>
            </a:r>
            <a:r>
              <a:rPr lang="ru-RU" sz="1800" dirty="0" err="1">
                <a:latin typeface="Century Gothic" pitchFamily="34" charset="0"/>
              </a:rPr>
              <a:t>особливості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організації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освітнього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процесу</a:t>
            </a:r>
            <a:r>
              <a:rPr lang="ru-RU" sz="1800" dirty="0">
                <a:latin typeface="Century Gothic" pitchFamily="34" charset="0"/>
              </a:rPr>
              <a:t> в закладах </a:t>
            </a:r>
            <a:r>
              <a:rPr lang="ru-RU" sz="1800" dirty="0" err="1">
                <a:latin typeface="Century Gothic" pitchFamily="34" charset="0"/>
              </a:rPr>
              <a:t>професійної</a:t>
            </a:r>
            <a:r>
              <a:rPr lang="ru-RU" sz="1800" dirty="0">
                <a:latin typeface="Century Gothic" pitchFamily="34" charset="0"/>
              </a:rPr>
              <a:t> (</a:t>
            </a:r>
            <a:r>
              <a:rPr lang="ru-RU" sz="1800" dirty="0" err="1">
                <a:latin typeface="Century Gothic" pitchFamily="34" charset="0"/>
              </a:rPr>
              <a:t>професійно-технічної</a:t>
            </a:r>
            <a:r>
              <a:rPr lang="ru-RU" sz="1800" dirty="0">
                <a:latin typeface="Century Gothic" pitchFamily="34" charset="0"/>
              </a:rPr>
              <a:t>) </a:t>
            </a:r>
            <a:r>
              <a:rPr lang="ru-RU" sz="1800" dirty="0" err="1">
                <a:latin typeface="Century Gothic" pitchFamily="34" charset="0"/>
              </a:rPr>
              <a:t>освіти</a:t>
            </a:r>
            <a:endParaRPr lang="ru-RU" sz="1800" dirty="0">
              <a:latin typeface="Century Gothic" pitchFamily="34" charset="0"/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15" name="Google Shape;154;p15"/>
          <p:cNvSpPr txBox="1">
            <a:spLocks/>
          </p:cNvSpPr>
          <p:nvPr/>
        </p:nvSpPr>
        <p:spPr>
          <a:xfrm>
            <a:off x="1476743" y="5188741"/>
            <a:ext cx="6637244" cy="94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443" marR="0" lvl="0" indent="-4232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￮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1218900" marR="0" lvl="1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￮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828346" marR="0" lvl="2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￮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2437798" marR="0" lvl="3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3047240" marR="0" lvl="4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3656683" marR="0" lvl="5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4266133" marR="0" lvl="6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4875581" marR="0" lvl="7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5485038" marR="0" lvl="8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285750" indent="-285750">
              <a:buClr>
                <a:srgbClr val="0067B4"/>
              </a:buClr>
              <a:buSzPct val="100000"/>
              <a:buFont typeface="Wingdings" pitchFamily="2" charset="2"/>
              <a:buChar char="§"/>
            </a:pPr>
            <a:r>
              <a:rPr lang="uk-UA" sz="1800" b="1" dirty="0" smtClean="0">
                <a:solidFill>
                  <a:srgbClr val="000000"/>
                </a:solidFill>
                <a:hlinkClick r:id="rId5"/>
              </a:rPr>
              <a:t>НАКАЗ МОНУ ВІД 06.09.2000 № 434 (із змінами) </a:t>
            </a:r>
            <a:endParaRPr lang="uk-UA" sz="1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1800" dirty="0" err="1">
                <a:latin typeface="Century Gothic" pitchFamily="34" charset="0"/>
              </a:rPr>
              <a:t>Положення</a:t>
            </a:r>
            <a:r>
              <a:rPr lang="ru-RU" sz="1800" dirty="0">
                <a:latin typeface="Century Gothic" pitchFamily="34" charset="0"/>
              </a:rPr>
              <a:t> про </a:t>
            </a:r>
            <a:r>
              <a:rPr lang="ru-RU" sz="1800" dirty="0" err="1">
                <a:latin typeface="Century Gothic" pitchFamily="34" charset="0"/>
              </a:rPr>
              <a:t>класного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керівника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навчального</a:t>
            </a:r>
            <a:r>
              <a:rPr lang="ru-RU" sz="1800" dirty="0">
                <a:latin typeface="Century Gothic" pitchFamily="34" charset="0"/>
              </a:rPr>
              <a:t> закладу системи </a:t>
            </a:r>
            <a:r>
              <a:rPr lang="ru-RU" sz="1800" dirty="0" err="1">
                <a:latin typeface="Century Gothic" pitchFamily="34" charset="0"/>
              </a:rPr>
              <a:t>загальної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середньої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освіти</a:t>
            </a:r>
            <a:endParaRPr lang="uk-UA" sz="1800" dirty="0"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90" y="1784131"/>
            <a:ext cx="6809220" cy="340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1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9790" y="354626"/>
            <a:ext cx="4334861" cy="6145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6760" y="176484"/>
            <a:ext cx="1324800" cy="13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65" y="295371"/>
            <a:ext cx="4491638" cy="6357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Группа 2"/>
          <p:cNvGrpSpPr/>
          <p:nvPr/>
        </p:nvGrpSpPr>
        <p:grpSpPr>
          <a:xfrm>
            <a:off x="2181434" y="1751225"/>
            <a:ext cx="936000" cy="936000"/>
            <a:chOff x="2181434" y="1751225"/>
            <a:chExt cx="936000" cy="936000"/>
          </a:xfrm>
        </p:grpSpPr>
        <p:sp>
          <p:nvSpPr>
            <p:cNvPr id="5" name="Овал 4"/>
            <p:cNvSpPr/>
            <p:nvPr/>
          </p:nvSpPr>
          <p:spPr>
            <a:xfrm>
              <a:off x="2181434" y="1751225"/>
              <a:ext cx="936000" cy="9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6" name="Google Shape;490;p39"/>
            <p:cNvGrpSpPr/>
            <p:nvPr/>
          </p:nvGrpSpPr>
          <p:grpSpPr>
            <a:xfrm>
              <a:off x="2379611" y="1877684"/>
              <a:ext cx="568493" cy="700405"/>
              <a:chOff x="596350" y="929175"/>
              <a:chExt cx="407950" cy="497475"/>
            </a:xfrm>
            <a:solidFill>
              <a:srgbClr val="0070C0"/>
            </a:solidFill>
          </p:grpSpPr>
          <p:sp>
            <p:nvSpPr>
              <p:cNvPr id="7" name="Google Shape;491;p39"/>
              <p:cNvSpPr/>
              <p:nvPr/>
            </p:nvSpPr>
            <p:spPr>
              <a:xfrm>
                <a:off x="596350" y="953550"/>
                <a:ext cx="387250" cy="47310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18924" fill="none" extrusionOk="0">
                    <a:moveTo>
                      <a:pt x="15490" y="17828"/>
                    </a:moveTo>
                    <a:lnTo>
                      <a:pt x="15490" y="17828"/>
                    </a:lnTo>
                    <a:lnTo>
                      <a:pt x="15466" y="17998"/>
                    </a:lnTo>
                    <a:lnTo>
                      <a:pt x="15417" y="18169"/>
                    </a:lnTo>
                    <a:lnTo>
                      <a:pt x="15319" y="18364"/>
                    </a:lnTo>
                    <a:lnTo>
                      <a:pt x="15198" y="18534"/>
                    </a:lnTo>
                    <a:lnTo>
                      <a:pt x="15052" y="18680"/>
                    </a:lnTo>
                    <a:lnTo>
                      <a:pt x="14881" y="18802"/>
                    </a:lnTo>
                    <a:lnTo>
                      <a:pt x="14735" y="18900"/>
                    </a:lnTo>
                    <a:lnTo>
                      <a:pt x="14564" y="18924"/>
                    </a:lnTo>
                    <a:lnTo>
                      <a:pt x="1023" y="18924"/>
                    </a:lnTo>
                    <a:lnTo>
                      <a:pt x="1023" y="18924"/>
                    </a:lnTo>
                    <a:lnTo>
                      <a:pt x="853" y="18900"/>
                    </a:lnTo>
                    <a:lnTo>
                      <a:pt x="682" y="18802"/>
                    </a:lnTo>
                    <a:lnTo>
                      <a:pt x="512" y="18680"/>
                    </a:lnTo>
                    <a:lnTo>
                      <a:pt x="341" y="18534"/>
                    </a:lnTo>
                    <a:lnTo>
                      <a:pt x="219" y="18364"/>
                    </a:lnTo>
                    <a:lnTo>
                      <a:pt x="98" y="18169"/>
                    </a:lnTo>
                    <a:lnTo>
                      <a:pt x="25" y="17998"/>
                    </a:lnTo>
                    <a:lnTo>
                      <a:pt x="0" y="17828"/>
                    </a:lnTo>
                    <a:lnTo>
                      <a:pt x="0" y="877"/>
                    </a:lnTo>
                    <a:lnTo>
                      <a:pt x="0" y="877"/>
                    </a:lnTo>
                    <a:lnTo>
                      <a:pt x="25" y="706"/>
                    </a:lnTo>
                    <a:lnTo>
                      <a:pt x="98" y="560"/>
                    </a:lnTo>
                    <a:lnTo>
                      <a:pt x="195" y="414"/>
                    </a:lnTo>
                    <a:lnTo>
                      <a:pt x="341" y="268"/>
                    </a:lnTo>
                    <a:lnTo>
                      <a:pt x="487" y="171"/>
                    </a:lnTo>
                    <a:lnTo>
                      <a:pt x="658" y="73"/>
                    </a:lnTo>
                    <a:lnTo>
                      <a:pt x="828" y="24"/>
                    </a:lnTo>
                    <a:lnTo>
                      <a:pt x="974" y="0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492;p39"/>
              <p:cNvSpPr/>
              <p:nvPr/>
            </p:nvSpPr>
            <p:spPr>
              <a:xfrm>
                <a:off x="626775" y="929175"/>
                <a:ext cx="377525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5101" h="18511" fill="none" extrusionOk="0">
                    <a:moveTo>
                      <a:pt x="15101" y="3362"/>
                    </a:moveTo>
                    <a:lnTo>
                      <a:pt x="15101" y="17731"/>
                    </a:lnTo>
                    <a:lnTo>
                      <a:pt x="15101" y="17731"/>
                    </a:lnTo>
                    <a:lnTo>
                      <a:pt x="15077" y="17877"/>
                    </a:lnTo>
                    <a:lnTo>
                      <a:pt x="15028" y="18024"/>
                    </a:lnTo>
                    <a:lnTo>
                      <a:pt x="14979" y="18145"/>
                    </a:lnTo>
                    <a:lnTo>
                      <a:pt x="14882" y="18267"/>
                    </a:lnTo>
                    <a:lnTo>
                      <a:pt x="14760" y="18365"/>
                    </a:lnTo>
                    <a:lnTo>
                      <a:pt x="14614" y="18438"/>
                    </a:lnTo>
                    <a:lnTo>
                      <a:pt x="14468" y="18486"/>
                    </a:lnTo>
                    <a:lnTo>
                      <a:pt x="14322" y="18511"/>
                    </a:lnTo>
                    <a:lnTo>
                      <a:pt x="780" y="18511"/>
                    </a:lnTo>
                    <a:lnTo>
                      <a:pt x="780" y="18511"/>
                    </a:lnTo>
                    <a:lnTo>
                      <a:pt x="634" y="18486"/>
                    </a:lnTo>
                    <a:lnTo>
                      <a:pt x="488" y="18438"/>
                    </a:lnTo>
                    <a:lnTo>
                      <a:pt x="342" y="18365"/>
                    </a:lnTo>
                    <a:lnTo>
                      <a:pt x="220" y="18267"/>
                    </a:lnTo>
                    <a:lnTo>
                      <a:pt x="123" y="18145"/>
                    </a:lnTo>
                    <a:lnTo>
                      <a:pt x="74" y="18024"/>
                    </a:lnTo>
                    <a:lnTo>
                      <a:pt x="25" y="17877"/>
                    </a:lnTo>
                    <a:lnTo>
                      <a:pt x="1" y="17731"/>
                    </a:lnTo>
                    <a:lnTo>
                      <a:pt x="1" y="780"/>
                    </a:lnTo>
                    <a:lnTo>
                      <a:pt x="1" y="780"/>
                    </a:lnTo>
                    <a:lnTo>
                      <a:pt x="25" y="610"/>
                    </a:lnTo>
                    <a:lnTo>
                      <a:pt x="74" y="464"/>
                    </a:lnTo>
                    <a:lnTo>
                      <a:pt x="123" y="342"/>
                    </a:lnTo>
                    <a:lnTo>
                      <a:pt x="220" y="220"/>
                    </a:lnTo>
                    <a:lnTo>
                      <a:pt x="342" y="123"/>
                    </a:lnTo>
                    <a:lnTo>
                      <a:pt x="488" y="50"/>
                    </a:lnTo>
                    <a:lnTo>
                      <a:pt x="634" y="1"/>
                    </a:lnTo>
                    <a:lnTo>
                      <a:pt x="780" y="1"/>
                    </a:lnTo>
                    <a:lnTo>
                      <a:pt x="11740" y="1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493;p39"/>
              <p:cNvSpPr/>
              <p:nvPr/>
            </p:nvSpPr>
            <p:spPr>
              <a:xfrm>
                <a:off x="688900" y="1256150"/>
                <a:ext cx="133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94;p39"/>
              <p:cNvSpPr/>
              <p:nvPr/>
            </p:nvSpPr>
            <p:spPr>
              <a:xfrm>
                <a:off x="688900" y="12013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95;p39"/>
              <p:cNvSpPr/>
              <p:nvPr/>
            </p:nvSpPr>
            <p:spPr>
              <a:xfrm>
                <a:off x="688900" y="11459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0"/>
                    </a:moveTo>
                    <a:lnTo>
                      <a:pt x="0" y="0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96;p39"/>
              <p:cNvSpPr/>
              <p:nvPr/>
            </p:nvSpPr>
            <p:spPr>
              <a:xfrm>
                <a:off x="688900" y="10905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97;p39"/>
              <p:cNvSpPr/>
              <p:nvPr/>
            </p:nvSpPr>
            <p:spPr>
              <a:xfrm>
                <a:off x="920250" y="929175"/>
                <a:ext cx="8405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3362" fill="none" extrusionOk="0">
                    <a:moveTo>
                      <a:pt x="1" y="2582"/>
                    </a:moveTo>
                    <a:lnTo>
                      <a:pt x="1" y="1"/>
                    </a:lnTo>
                    <a:lnTo>
                      <a:pt x="3362" y="3362"/>
                    </a:lnTo>
                    <a:lnTo>
                      <a:pt x="780" y="3362"/>
                    </a:lnTo>
                    <a:lnTo>
                      <a:pt x="780" y="3362"/>
                    </a:lnTo>
                    <a:lnTo>
                      <a:pt x="610" y="3337"/>
                    </a:lnTo>
                    <a:lnTo>
                      <a:pt x="464" y="3289"/>
                    </a:lnTo>
                    <a:lnTo>
                      <a:pt x="342" y="3216"/>
                    </a:lnTo>
                    <a:lnTo>
                      <a:pt x="220" y="3118"/>
                    </a:lnTo>
                    <a:lnTo>
                      <a:pt x="123" y="3021"/>
                    </a:lnTo>
                    <a:lnTo>
                      <a:pt x="50" y="2875"/>
                    </a:lnTo>
                    <a:lnTo>
                      <a:pt x="1" y="2729"/>
                    </a:lnTo>
                    <a:lnTo>
                      <a:pt x="1" y="2582"/>
                    </a:lnTo>
                    <a:lnTo>
                      <a:pt x="1" y="2582"/>
                    </a:lnTo>
                    <a:close/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952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35" y="295371"/>
            <a:ext cx="4378298" cy="6357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2181434" y="1751225"/>
            <a:ext cx="936000" cy="936000"/>
            <a:chOff x="2181434" y="1751225"/>
            <a:chExt cx="936000" cy="936000"/>
          </a:xfrm>
        </p:grpSpPr>
        <p:sp>
          <p:nvSpPr>
            <p:cNvPr id="15" name="Овал 14"/>
            <p:cNvSpPr/>
            <p:nvPr/>
          </p:nvSpPr>
          <p:spPr>
            <a:xfrm>
              <a:off x="2181434" y="1751225"/>
              <a:ext cx="936000" cy="9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6" name="Google Shape;490;p39"/>
            <p:cNvGrpSpPr/>
            <p:nvPr/>
          </p:nvGrpSpPr>
          <p:grpSpPr>
            <a:xfrm>
              <a:off x="2379611" y="1877684"/>
              <a:ext cx="568493" cy="700405"/>
              <a:chOff x="596350" y="929175"/>
              <a:chExt cx="407950" cy="497475"/>
            </a:xfrm>
            <a:solidFill>
              <a:srgbClr val="0070C0"/>
            </a:solidFill>
          </p:grpSpPr>
          <p:sp>
            <p:nvSpPr>
              <p:cNvPr id="17" name="Google Shape;491;p39"/>
              <p:cNvSpPr/>
              <p:nvPr/>
            </p:nvSpPr>
            <p:spPr>
              <a:xfrm>
                <a:off x="596350" y="953550"/>
                <a:ext cx="387250" cy="47310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18924" fill="none" extrusionOk="0">
                    <a:moveTo>
                      <a:pt x="15490" y="17828"/>
                    </a:moveTo>
                    <a:lnTo>
                      <a:pt x="15490" y="17828"/>
                    </a:lnTo>
                    <a:lnTo>
                      <a:pt x="15466" y="17998"/>
                    </a:lnTo>
                    <a:lnTo>
                      <a:pt x="15417" y="18169"/>
                    </a:lnTo>
                    <a:lnTo>
                      <a:pt x="15319" y="18364"/>
                    </a:lnTo>
                    <a:lnTo>
                      <a:pt x="15198" y="18534"/>
                    </a:lnTo>
                    <a:lnTo>
                      <a:pt x="15052" y="18680"/>
                    </a:lnTo>
                    <a:lnTo>
                      <a:pt x="14881" y="18802"/>
                    </a:lnTo>
                    <a:lnTo>
                      <a:pt x="14735" y="18900"/>
                    </a:lnTo>
                    <a:lnTo>
                      <a:pt x="14564" y="18924"/>
                    </a:lnTo>
                    <a:lnTo>
                      <a:pt x="1023" y="18924"/>
                    </a:lnTo>
                    <a:lnTo>
                      <a:pt x="1023" y="18924"/>
                    </a:lnTo>
                    <a:lnTo>
                      <a:pt x="853" y="18900"/>
                    </a:lnTo>
                    <a:lnTo>
                      <a:pt x="682" y="18802"/>
                    </a:lnTo>
                    <a:lnTo>
                      <a:pt x="512" y="18680"/>
                    </a:lnTo>
                    <a:lnTo>
                      <a:pt x="341" y="18534"/>
                    </a:lnTo>
                    <a:lnTo>
                      <a:pt x="219" y="18364"/>
                    </a:lnTo>
                    <a:lnTo>
                      <a:pt x="98" y="18169"/>
                    </a:lnTo>
                    <a:lnTo>
                      <a:pt x="25" y="17998"/>
                    </a:lnTo>
                    <a:lnTo>
                      <a:pt x="0" y="17828"/>
                    </a:lnTo>
                    <a:lnTo>
                      <a:pt x="0" y="877"/>
                    </a:lnTo>
                    <a:lnTo>
                      <a:pt x="0" y="877"/>
                    </a:lnTo>
                    <a:lnTo>
                      <a:pt x="25" y="706"/>
                    </a:lnTo>
                    <a:lnTo>
                      <a:pt x="98" y="560"/>
                    </a:lnTo>
                    <a:lnTo>
                      <a:pt x="195" y="414"/>
                    </a:lnTo>
                    <a:lnTo>
                      <a:pt x="341" y="268"/>
                    </a:lnTo>
                    <a:lnTo>
                      <a:pt x="487" y="171"/>
                    </a:lnTo>
                    <a:lnTo>
                      <a:pt x="658" y="73"/>
                    </a:lnTo>
                    <a:lnTo>
                      <a:pt x="828" y="24"/>
                    </a:lnTo>
                    <a:lnTo>
                      <a:pt x="974" y="0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92;p39"/>
              <p:cNvSpPr/>
              <p:nvPr/>
            </p:nvSpPr>
            <p:spPr>
              <a:xfrm>
                <a:off x="626775" y="929175"/>
                <a:ext cx="377525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5101" h="18511" fill="none" extrusionOk="0">
                    <a:moveTo>
                      <a:pt x="15101" y="3362"/>
                    </a:moveTo>
                    <a:lnTo>
                      <a:pt x="15101" y="17731"/>
                    </a:lnTo>
                    <a:lnTo>
                      <a:pt x="15101" y="17731"/>
                    </a:lnTo>
                    <a:lnTo>
                      <a:pt x="15077" y="17877"/>
                    </a:lnTo>
                    <a:lnTo>
                      <a:pt x="15028" y="18024"/>
                    </a:lnTo>
                    <a:lnTo>
                      <a:pt x="14979" y="18145"/>
                    </a:lnTo>
                    <a:lnTo>
                      <a:pt x="14882" y="18267"/>
                    </a:lnTo>
                    <a:lnTo>
                      <a:pt x="14760" y="18365"/>
                    </a:lnTo>
                    <a:lnTo>
                      <a:pt x="14614" y="18438"/>
                    </a:lnTo>
                    <a:lnTo>
                      <a:pt x="14468" y="18486"/>
                    </a:lnTo>
                    <a:lnTo>
                      <a:pt x="14322" y="18511"/>
                    </a:lnTo>
                    <a:lnTo>
                      <a:pt x="780" y="18511"/>
                    </a:lnTo>
                    <a:lnTo>
                      <a:pt x="780" y="18511"/>
                    </a:lnTo>
                    <a:lnTo>
                      <a:pt x="634" y="18486"/>
                    </a:lnTo>
                    <a:lnTo>
                      <a:pt x="488" y="18438"/>
                    </a:lnTo>
                    <a:lnTo>
                      <a:pt x="342" y="18365"/>
                    </a:lnTo>
                    <a:lnTo>
                      <a:pt x="220" y="18267"/>
                    </a:lnTo>
                    <a:lnTo>
                      <a:pt x="123" y="18145"/>
                    </a:lnTo>
                    <a:lnTo>
                      <a:pt x="74" y="18024"/>
                    </a:lnTo>
                    <a:lnTo>
                      <a:pt x="25" y="17877"/>
                    </a:lnTo>
                    <a:lnTo>
                      <a:pt x="1" y="17731"/>
                    </a:lnTo>
                    <a:lnTo>
                      <a:pt x="1" y="780"/>
                    </a:lnTo>
                    <a:lnTo>
                      <a:pt x="1" y="780"/>
                    </a:lnTo>
                    <a:lnTo>
                      <a:pt x="25" y="610"/>
                    </a:lnTo>
                    <a:lnTo>
                      <a:pt x="74" y="464"/>
                    </a:lnTo>
                    <a:lnTo>
                      <a:pt x="123" y="342"/>
                    </a:lnTo>
                    <a:lnTo>
                      <a:pt x="220" y="220"/>
                    </a:lnTo>
                    <a:lnTo>
                      <a:pt x="342" y="123"/>
                    </a:lnTo>
                    <a:lnTo>
                      <a:pt x="488" y="50"/>
                    </a:lnTo>
                    <a:lnTo>
                      <a:pt x="634" y="1"/>
                    </a:lnTo>
                    <a:lnTo>
                      <a:pt x="780" y="1"/>
                    </a:lnTo>
                    <a:lnTo>
                      <a:pt x="11740" y="1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93;p39"/>
              <p:cNvSpPr/>
              <p:nvPr/>
            </p:nvSpPr>
            <p:spPr>
              <a:xfrm>
                <a:off x="688900" y="1256150"/>
                <a:ext cx="133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4;p39"/>
              <p:cNvSpPr/>
              <p:nvPr/>
            </p:nvSpPr>
            <p:spPr>
              <a:xfrm>
                <a:off x="688900" y="12013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5;p39"/>
              <p:cNvSpPr/>
              <p:nvPr/>
            </p:nvSpPr>
            <p:spPr>
              <a:xfrm>
                <a:off x="688900" y="11459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0"/>
                    </a:moveTo>
                    <a:lnTo>
                      <a:pt x="0" y="0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6;p39"/>
              <p:cNvSpPr/>
              <p:nvPr/>
            </p:nvSpPr>
            <p:spPr>
              <a:xfrm>
                <a:off x="688900" y="10905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7;p39"/>
              <p:cNvSpPr/>
              <p:nvPr/>
            </p:nvSpPr>
            <p:spPr>
              <a:xfrm>
                <a:off x="920250" y="929175"/>
                <a:ext cx="8405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3362" fill="none" extrusionOk="0">
                    <a:moveTo>
                      <a:pt x="1" y="2582"/>
                    </a:moveTo>
                    <a:lnTo>
                      <a:pt x="1" y="1"/>
                    </a:lnTo>
                    <a:lnTo>
                      <a:pt x="3362" y="3362"/>
                    </a:lnTo>
                    <a:lnTo>
                      <a:pt x="780" y="3362"/>
                    </a:lnTo>
                    <a:lnTo>
                      <a:pt x="780" y="3362"/>
                    </a:lnTo>
                    <a:lnTo>
                      <a:pt x="610" y="3337"/>
                    </a:lnTo>
                    <a:lnTo>
                      <a:pt x="464" y="3289"/>
                    </a:lnTo>
                    <a:lnTo>
                      <a:pt x="342" y="3216"/>
                    </a:lnTo>
                    <a:lnTo>
                      <a:pt x="220" y="3118"/>
                    </a:lnTo>
                    <a:lnTo>
                      <a:pt x="123" y="3021"/>
                    </a:lnTo>
                    <a:lnTo>
                      <a:pt x="50" y="2875"/>
                    </a:lnTo>
                    <a:lnTo>
                      <a:pt x="1" y="2729"/>
                    </a:lnTo>
                    <a:lnTo>
                      <a:pt x="1" y="2582"/>
                    </a:lnTo>
                    <a:lnTo>
                      <a:pt x="1" y="2582"/>
                    </a:lnTo>
                    <a:close/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355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16" y="375074"/>
            <a:ext cx="4720535" cy="6088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2181434" y="1751225"/>
            <a:ext cx="936000" cy="936000"/>
            <a:chOff x="2181434" y="1751225"/>
            <a:chExt cx="936000" cy="936000"/>
          </a:xfrm>
        </p:grpSpPr>
        <p:sp>
          <p:nvSpPr>
            <p:cNvPr id="15" name="Овал 14"/>
            <p:cNvSpPr/>
            <p:nvPr/>
          </p:nvSpPr>
          <p:spPr>
            <a:xfrm>
              <a:off x="2181434" y="1751225"/>
              <a:ext cx="936000" cy="9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6" name="Google Shape;490;p39"/>
            <p:cNvGrpSpPr/>
            <p:nvPr/>
          </p:nvGrpSpPr>
          <p:grpSpPr>
            <a:xfrm>
              <a:off x="2379611" y="1877684"/>
              <a:ext cx="568493" cy="700405"/>
              <a:chOff x="596350" y="929175"/>
              <a:chExt cx="407950" cy="497475"/>
            </a:xfrm>
            <a:solidFill>
              <a:srgbClr val="0070C0"/>
            </a:solidFill>
          </p:grpSpPr>
          <p:sp>
            <p:nvSpPr>
              <p:cNvPr id="17" name="Google Shape;491;p39"/>
              <p:cNvSpPr/>
              <p:nvPr/>
            </p:nvSpPr>
            <p:spPr>
              <a:xfrm>
                <a:off x="596350" y="953550"/>
                <a:ext cx="387250" cy="47310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18924" fill="none" extrusionOk="0">
                    <a:moveTo>
                      <a:pt x="15490" y="17828"/>
                    </a:moveTo>
                    <a:lnTo>
                      <a:pt x="15490" y="17828"/>
                    </a:lnTo>
                    <a:lnTo>
                      <a:pt x="15466" y="17998"/>
                    </a:lnTo>
                    <a:lnTo>
                      <a:pt x="15417" y="18169"/>
                    </a:lnTo>
                    <a:lnTo>
                      <a:pt x="15319" y="18364"/>
                    </a:lnTo>
                    <a:lnTo>
                      <a:pt x="15198" y="18534"/>
                    </a:lnTo>
                    <a:lnTo>
                      <a:pt x="15052" y="18680"/>
                    </a:lnTo>
                    <a:lnTo>
                      <a:pt x="14881" y="18802"/>
                    </a:lnTo>
                    <a:lnTo>
                      <a:pt x="14735" y="18900"/>
                    </a:lnTo>
                    <a:lnTo>
                      <a:pt x="14564" y="18924"/>
                    </a:lnTo>
                    <a:lnTo>
                      <a:pt x="1023" y="18924"/>
                    </a:lnTo>
                    <a:lnTo>
                      <a:pt x="1023" y="18924"/>
                    </a:lnTo>
                    <a:lnTo>
                      <a:pt x="853" y="18900"/>
                    </a:lnTo>
                    <a:lnTo>
                      <a:pt x="682" y="18802"/>
                    </a:lnTo>
                    <a:lnTo>
                      <a:pt x="512" y="18680"/>
                    </a:lnTo>
                    <a:lnTo>
                      <a:pt x="341" y="18534"/>
                    </a:lnTo>
                    <a:lnTo>
                      <a:pt x="219" y="18364"/>
                    </a:lnTo>
                    <a:lnTo>
                      <a:pt x="98" y="18169"/>
                    </a:lnTo>
                    <a:lnTo>
                      <a:pt x="25" y="17998"/>
                    </a:lnTo>
                    <a:lnTo>
                      <a:pt x="0" y="17828"/>
                    </a:lnTo>
                    <a:lnTo>
                      <a:pt x="0" y="877"/>
                    </a:lnTo>
                    <a:lnTo>
                      <a:pt x="0" y="877"/>
                    </a:lnTo>
                    <a:lnTo>
                      <a:pt x="25" y="706"/>
                    </a:lnTo>
                    <a:lnTo>
                      <a:pt x="98" y="560"/>
                    </a:lnTo>
                    <a:lnTo>
                      <a:pt x="195" y="414"/>
                    </a:lnTo>
                    <a:lnTo>
                      <a:pt x="341" y="268"/>
                    </a:lnTo>
                    <a:lnTo>
                      <a:pt x="487" y="171"/>
                    </a:lnTo>
                    <a:lnTo>
                      <a:pt x="658" y="73"/>
                    </a:lnTo>
                    <a:lnTo>
                      <a:pt x="828" y="24"/>
                    </a:lnTo>
                    <a:lnTo>
                      <a:pt x="974" y="0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92;p39"/>
              <p:cNvSpPr/>
              <p:nvPr/>
            </p:nvSpPr>
            <p:spPr>
              <a:xfrm>
                <a:off x="626775" y="929175"/>
                <a:ext cx="377525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5101" h="18511" fill="none" extrusionOk="0">
                    <a:moveTo>
                      <a:pt x="15101" y="3362"/>
                    </a:moveTo>
                    <a:lnTo>
                      <a:pt x="15101" y="17731"/>
                    </a:lnTo>
                    <a:lnTo>
                      <a:pt x="15101" y="17731"/>
                    </a:lnTo>
                    <a:lnTo>
                      <a:pt x="15077" y="17877"/>
                    </a:lnTo>
                    <a:lnTo>
                      <a:pt x="15028" y="18024"/>
                    </a:lnTo>
                    <a:lnTo>
                      <a:pt x="14979" y="18145"/>
                    </a:lnTo>
                    <a:lnTo>
                      <a:pt x="14882" y="18267"/>
                    </a:lnTo>
                    <a:lnTo>
                      <a:pt x="14760" y="18365"/>
                    </a:lnTo>
                    <a:lnTo>
                      <a:pt x="14614" y="18438"/>
                    </a:lnTo>
                    <a:lnTo>
                      <a:pt x="14468" y="18486"/>
                    </a:lnTo>
                    <a:lnTo>
                      <a:pt x="14322" y="18511"/>
                    </a:lnTo>
                    <a:lnTo>
                      <a:pt x="780" y="18511"/>
                    </a:lnTo>
                    <a:lnTo>
                      <a:pt x="780" y="18511"/>
                    </a:lnTo>
                    <a:lnTo>
                      <a:pt x="634" y="18486"/>
                    </a:lnTo>
                    <a:lnTo>
                      <a:pt x="488" y="18438"/>
                    </a:lnTo>
                    <a:lnTo>
                      <a:pt x="342" y="18365"/>
                    </a:lnTo>
                    <a:lnTo>
                      <a:pt x="220" y="18267"/>
                    </a:lnTo>
                    <a:lnTo>
                      <a:pt x="123" y="18145"/>
                    </a:lnTo>
                    <a:lnTo>
                      <a:pt x="74" y="18024"/>
                    </a:lnTo>
                    <a:lnTo>
                      <a:pt x="25" y="17877"/>
                    </a:lnTo>
                    <a:lnTo>
                      <a:pt x="1" y="17731"/>
                    </a:lnTo>
                    <a:lnTo>
                      <a:pt x="1" y="780"/>
                    </a:lnTo>
                    <a:lnTo>
                      <a:pt x="1" y="780"/>
                    </a:lnTo>
                    <a:lnTo>
                      <a:pt x="25" y="610"/>
                    </a:lnTo>
                    <a:lnTo>
                      <a:pt x="74" y="464"/>
                    </a:lnTo>
                    <a:lnTo>
                      <a:pt x="123" y="342"/>
                    </a:lnTo>
                    <a:lnTo>
                      <a:pt x="220" y="220"/>
                    </a:lnTo>
                    <a:lnTo>
                      <a:pt x="342" y="123"/>
                    </a:lnTo>
                    <a:lnTo>
                      <a:pt x="488" y="50"/>
                    </a:lnTo>
                    <a:lnTo>
                      <a:pt x="634" y="1"/>
                    </a:lnTo>
                    <a:lnTo>
                      <a:pt x="780" y="1"/>
                    </a:lnTo>
                    <a:lnTo>
                      <a:pt x="11740" y="1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93;p39"/>
              <p:cNvSpPr/>
              <p:nvPr/>
            </p:nvSpPr>
            <p:spPr>
              <a:xfrm>
                <a:off x="688900" y="1256150"/>
                <a:ext cx="133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4;p39"/>
              <p:cNvSpPr/>
              <p:nvPr/>
            </p:nvSpPr>
            <p:spPr>
              <a:xfrm>
                <a:off x="688900" y="12013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5;p39"/>
              <p:cNvSpPr/>
              <p:nvPr/>
            </p:nvSpPr>
            <p:spPr>
              <a:xfrm>
                <a:off x="688900" y="11459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0"/>
                    </a:moveTo>
                    <a:lnTo>
                      <a:pt x="0" y="0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6;p39"/>
              <p:cNvSpPr/>
              <p:nvPr/>
            </p:nvSpPr>
            <p:spPr>
              <a:xfrm>
                <a:off x="688900" y="10905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7;p39"/>
              <p:cNvSpPr/>
              <p:nvPr/>
            </p:nvSpPr>
            <p:spPr>
              <a:xfrm>
                <a:off x="920250" y="929175"/>
                <a:ext cx="8405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3362" fill="none" extrusionOk="0">
                    <a:moveTo>
                      <a:pt x="1" y="2582"/>
                    </a:moveTo>
                    <a:lnTo>
                      <a:pt x="1" y="1"/>
                    </a:lnTo>
                    <a:lnTo>
                      <a:pt x="3362" y="3362"/>
                    </a:lnTo>
                    <a:lnTo>
                      <a:pt x="780" y="3362"/>
                    </a:lnTo>
                    <a:lnTo>
                      <a:pt x="780" y="3362"/>
                    </a:lnTo>
                    <a:lnTo>
                      <a:pt x="610" y="3337"/>
                    </a:lnTo>
                    <a:lnTo>
                      <a:pt x="464" y="3289"/>
                    </a:lnTo>
                    <a:lnTo>
                      <a:pt x="342" y="3216"/>
                    </a:lnTo>
                    <a:lnTo>
                      <a:pt x="220" y="3118"/>
                    </a:lnTo>
                    <a:lnTo>
                      <a:pt x="123" y="3021"/>
                    </a:lnTo>
                    <a:lnTo>
                      <a:pt x="50" y="2875"/>
                    </a:lnTo>
                    <a:lnTo>
                      <a:pt x="1" y="2729"/>
                    </a:lnTo>
                    <a:lnTo>
                      <a:pt x="1" y="2582"/>
                    </a:lnTo>
                    <a:lnTo>
                      <a:pt x="1" y="2582"/>
                    </a:lnTo>
                    <a:close/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718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r>
              <a:rPr lang="uk-UA" sz="4000" dirty="0" smtClean="0">
                <a:solidFill>
                  <a:srgbClr val="0067B4"/>
                </a:solidFill>
              </a:rPr>
              <a:t>Нормативні документи</a:t>
            </a:r>
            <a:endParaRPr sz="4000" dirty="0">
              <a:solidFill>
                <a:srgbClr val="0067B4"/>
              </a:solidFill>
            </a:endParaRPr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2"/>
          </p:nvPr>
        </p:nvSpPr>
        <p:spPr>
          <a:xfrm>
            <a:off x="1476743" y="3669061"/>
            <a:ext cx="6637244" cy="1229062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285750" indent="-285750">
              <a:buClr>
                <a:srgbClr val="0067B4"/>
              </a:buClr>
              <a:buSzPct val="100000"/>
              <a:buFont typeface="Wingdings" pitchFamily="2" charset="2"/>
              <a:buChar char="§"/>
            </a:pPr>
            <a:r>
              <a:rPr lang="uk-UA" sz="1800" b="1" dirty="0">
                <a:solidFill>
                  <a:srgbClr val="000000"/>
                </a:solidFill>
              </a:rPr>
              <a:t>ЛИСТ МОНУ ВІД </a:t>
            </a:r>
            <a:r>
              <a:rPr lang="uk-UA" sz="1800" b="1" dirty="0" smtClean="0">
                <a:solidFill>
                  <a:srgbClr val="000000"/>
                </a:solidFill>
              </a:rPr>
              <a:t>19.08.2022 </a:t>
            </a:r>
            <a:r>
              <a:rPr lang="uk-UA" sz="1800" b="1" dirty="0">
                <a:solidFill>
                  <a:srgbClr val="000000"/>
                </a:solidFill>
              </a:rPr>
              <a:t>№ 1</a:t>
            </a:r>
            <a:r>
              <a:rPr lang="en-US" sz="1800" b="1" dirty="0" smtClean="0">
                <a:solidFill>
                  <a:srgbClr val="000000"/>
                </a:solidFill>
              </a:rPr>
              <a:t>/</a:t>
            </a:r>
            <a:r>
              <a:rPr lang="uk-UA" sz="1800" b="1" dirty="0" smtClean="0">
                <a:solidFill>
                  <a:srgbClr val="000000"/>
                </a:solidFill>
              </a:rPr>
              <a:t>9530-22 </a:t>
            </a:r>
            <a:endParaRPr lang="uk-UA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1800" dirty="0">
                <a:latin typeface="Century Gothic" pitchFamily="34" charset="0"/>
              </a:rPr>
              <a:t>ІНСТРУКТИВНО-МЕТОДИЧНІ </a:t>
            </a:r>
            <a:r>
              <a:rPr lang="ru-RU" sz="1800" dirty="0" smtClean="0">
                <a:latin typeface="Century Gothic" pitchFamily="34" charset="0"/>
              </a:rPr>
              <a:t>РЕКОМ ЕНДАЦІЇ 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щодо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організації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освітнього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процесу</a:t>
            </a:r>
            <a:r>
              <a:rPr lang="ru-RU" sz="1800" dirty="0">
                <a:latin typeface="Century Gothic" pitchFamily="34" charset="0"/>
              </a:rPr>
              <a:t> та </a:t>
            </a:r>
            <a:r>
              <a:rPr lang="ru-RU" sz="1800" dirty="0" err="1" smtClean="0">
                <a:latin typeface="Century Gothic" pitchFamily="34" charset="0"/>
              </a:rPr>
              <a:t>викладання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навчальних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предметів</a:t>
            </a:r>
            <a:r>
              <a:rPr lang="ru-RU" sz="1800" dirty="0">
                <a:latin typeface="Century Gothic" pitchFamily="34" charset="0"/>
              </a:rPr>
              <a:t> у закладах </a:t>
            </a:r>
            <a:r>
              <a:rPr lang="ru-RU" sz="1800" dirty="0" err="1">
                <a:latin typeface="Century Gothic" pitchFamily="34" charset="0"/>
              </a:rPr>
              <a:t>загальної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середньої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освіти</a:t>
            </a:r>
            <a:r>
              <a:rPr lang="ru-RU" sz="1800" dirty="0" smtClean="0">
                <a:latin typeface="Century Gothic" pitchFamily="34" charset="0"/>
              </a:rPr>
              <a:t> у </a:t>
            </a:r>
            <a:r>
              <a:rPr lang="ru-RU" sz="1800" dirty="0">
                <a:latin typeface="Century Gothic" pitchFamily="34" charset="0"/>
              </a:rPr>
              <a:t>2022/2023 </a:t>
            </a:r>
            <a:r>
              <a:rPr lang="ru-RU" sz="1800" dirty="0" err="1">
                <a:latin typeface="Century Gothic" pitchFamily="34" charset="0"/>
              </a:rPr>
              <a:t>навчальному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році</a:t>
            </a:r>
            <a:endParaRPr lang="uk-UA" sz="1800" dirty="0">
              <a:latin typeface="Century Gothic" pitchFamily="34" charset="0"/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14" name="Google Shape;154;p15"/>
          <p:cNvSpPr txBox="1">
            <a:spLocks/>
          </p:cNvSpPr>
          <p:nvPr/>
        </p:nvSpPr>
        <p:spPr>
          <a:xfrm>
            <a:off x="1476743" y="5255495"/>
            <a:ext cx="6637244" cy="158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443" marR="0" lvl="0" indent="-4232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￮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1218900" marR="0" lvl="1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￮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828346" marR="0" lvl="2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￮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2437798" marR="0" lvl="3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3047240" marR="0" lvl="4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3656683" marR="0" lvl="5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4266133" marR="0" lvl="6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4875581" marR="0" lvl="7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5485038" marR="0" lvl="8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285750" indent="-285750">
              <a:buClr>
                <a:srgbClr val="0067B4"/>
              </a:buClr>
              <a:buSzPct val="100000"/>
              <a:buFont typeface="Wingdings" pitchFamily="2" charset="2"/>
              <a:buChar char="§"/>
            </a:pPr>
            <a:r>
              <a:rPr lang="uk-UA" sz="1800" b="1" dirty="0" smtClean="0">
                <a:solidFill>
                  <a:srgbClr val="000000"/>
                </a:solidFill>
                <a:hlinkClick r:id="rId3"/>
              </a:rPr>
              <a:t>НАКАЗ МОНУ ВІД 03.08.2022 № 698 </a:t>
            </a:r>
            <a:endParaRPr lang="uk-UA" sz="1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latin typeface="Century Gothic" pitchFamily="34" charset="0"/>
              </a:rPr>
              <a:t>Про </a:t>
            </a:r>
            <a:r>
              <a:rPr lang="ru-RU" sz="1800" dirty="0" err="1" smtClean="0">
                <a:latin typeface="Century Gothic" pitchFamily="34" charset="0"/>
              </a:rPr>
              <a:t>надання</a:t>
            </a:r>
            <a:r>
              <a:rPr lang="ru-RU" sz="1800" dirty="0" smtClean="0">
                <a:latin typeface="Century Gothic" pitchFamily="34" charset="0"/>
              </a:rPr>
              <a:t> грифа </a:t>
            </a:r>
            <a:r>
              <a:rPr lang="ru-RU" sz="1800" dirty="0" err="1" smtClean="0">
                <a:latin typeface="Century Gothic" pitchFamily="34" charset="0"/>
              </a:rPr>
              <a:t>оновленним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навчальним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програмам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500" dirty="0" smtClean="0">
                <a:latin typeface="Century Gothic" pitchFamily="34" charset="0"/>
              </a:rPr>
              <a:t>(</a:t>
            </a:r>
            <a:r>
              <a:rPr lang="ru-RU" sz="1500" dirty="0" err="1" smtClean="0">
                <a:latin typeface="Century Gothic" pitchFamily="34" charset="0"/>
              </a:rPr>
              <a:t>Історія</a:t>
            </a:r>
            <a:r>
              <a:rPr lang="ru-RU" sz="1500" dirty="0" smtClean="0">
                <a:latin typeface="Century Gothic" pitchFamily="34" charset="0"/>
              </a:rPr>
              <a:t> </a:t>
            </a:r>
            <a:r>
              <a:rPr lang="ru-RU" sz="1500" dirty="0" err="1" smtClean="0">
                <a:latin typeface="Century Gothic" pitchFamily="34" charset="0"/>
              </a:rPr>
              <a:t>України</a:t>
            </a:r>
            <a:r>
              <a:rPr lang="ru-RU" sz="1500" dirty="0" smtClean="0">
                <a:latin typeface="Century Gothic" pitchFamily="34" charset="0"/>
              </a:rPr>
              <a:t>, </a:t>
            </a:r>
            <a:r>
              <a:rPr lang="ru-RU" sz="1500" dirty="0" err="1" smtClean="0">
                <a:latin typeface="Century Gothic" pitchFamily="34" charset="0"/>
              </a:rPr>
              <a:t>Всесвітня</a:t>
            </a:r>
            <a:r>
              <a:rPr lang="ru-RU" sz="1500" dirty="0">
                <a:latin typeface="Century Gothic" pitchFamily="34" charset="0"/>
              </a:rPr>
              <a:t> </a:t>
            </a:r>
            <a:r>
              <a:rPr lang="ru-RU" sz="1500" dirty="0" err="1" smtClean="0">
                <a:latin typeface="Century Gothic" pitchFamily="34" charset="0"/>
              </a:rPr>
              <a:t>історія</a:t>
            </a:r>
            <a:r>
              <a:rPr lang="ru-RU" sz="1500" dirty="0" smtClean="0">
                <a:latin typeface="Century Gothic" pitchFamily="34" charset="0"/>
              </a:rPr>
              <a:t>, </a:t>
            </a:r>
            <a:r>
              <a:rPr lang="ru-RU" sz="1500" dirty="0" err="1" smtClean="0">
                <a:latin typeface="Century Gothic" pitchFamily="34" charset="0"/>
              </a:rPr>
              <a:t>Захист</a:t>
            </a:r>
            <a:r>
              <a:rPr lang="ru-RU" sz="1500" dirty="0" smtClean="0">
                <a:latin typeface="Century Gothic" pitchFamily="34" charset="0"/>
              </a:rPr>
              <a:t> </a:t>
            </a:r>
            <a:r>
              <a:rPr lang="ru-RU" sz="1500" dirty="0" err="1" smtClean="0">
                <a:latin typeface="Century Gothic" pitchFamily="34" charset="0"/>
              </a:rPr>
              <a:t>України</a:t>
            </a:r>
            <a:r>
              <a:rPr lang="ru-RU" sz="1500" dirty="0" smtClean="0">
                <a:latin typeface="Century Gothic" pitchFamily="34" charset="0"/>
              </a:rPr>
              <a:t>, </a:t>
            </a:r>
            <a:r>
              <a:rPr lang="ru-RU" sz="1500" dirty="0" err="1" smtClean="0">
                <a:latin typeface="Century Gothic" pitchFamily="34" charset="0"/>
              </a:rPr>
              <a:t>Громадянська</a:t>
            </a:r>
            <a:r>
              <a:rPr lang="ru-RU" sz="1500" dirty="0" smtClean="0">
                <a:latin typeface="Century Gothic" pitchFamily="34" charset="0"/>
              </a:rPr>
              <a:t> </a:t>
            </a:r>
            <a:r>
              <a:rPr lang="ru-RU" sz="1500" dirty="0" err="1" smtClean="0">
                <a:latin typeface="Century Gothic" pitchFamily="34" charset="0"/>
              </a:rPr>
              <a:t>освіта</a:t>
            </a:r>
            <a:r>
              <a:rPr lang="ru-RU" sz="1500" dirty="0" smtClean="0">
                <a:latin typeface="Century Gothic" pitchFamily="34" charset="0"/>
              </a:rPr>
              <a:t>, </a:t>
            </a:r>
            <a:r>
              <a:rPr lang="ru-RU" sz="1500" dirty="0" err="1" smtClean="0">
                <a:latin typeface="Century Gothic" pitchFamily="34" charset="0"/>
              </a:rPr>
              <a:t>Географія</a:t>
            </a:r>
            <a:r>
              <a:rPr lang="ru-RU" sz="1500" dirty="0" smtClean="0">
                <a:latin typeface="Century Gothic" pitchFamily="34" charset="0"/>
              </a:rPr>
              <a:t>, </a:t>
            </a:r>
            <a:r>
              <a:rPr lang="ru-RU" sz="1500" dirty="0" err="1" smtClean="0">
                <a:latin typeface="Century Gothic" pitchFamily="34" charset="0"/>
              </a:rPr>
              <a:t>Зарубіжна</a:t>
            </a:r>
            <a:r>
              <a:rPr lang="ru-RU" sz="1500" dirty="0" smtClean="0">
                <a:latin typeface="Century Gothic" pitchFamily="34" charset="0"/>
              </a:rPr>
              <a:t> </a:t>
            </a:r>
            <a:r>
              <a:rPr lang="ru-RU" sz="1500" dirty="0" err="1" smtClean="0">
                <a:latin typeface="Century Gothic" pitchFamily="34" charset="0"/>
              </a:rPr>
              <a:t>література</a:t>
            </a:r>
            <a:r>
              <a:rPr lang="ru-RU" sz="1500" dirty="0" smtClean="0">
                <a:latin typeface="Century Gothic" pitchFamily="34" charset="0"/>
              </a:rPr>
              <a:t>) </a:t>
            </a:r>
            <a:endParaRPr lang="uk-UA" sz="1500" dirty="0">
              <a:latin typeface="Century Gothic" pitchFamily="34" charset="0"/>
            </a:endParaRPr>
          </a:p>
        </p:txBody>
      </p:sp>
      <p:sp>
        <p:nvSpPr>
          <p:cNvPr id="15" name="Google Shape;154;p15"/>
          <p:cNvSpPr txBox="1">
            <a:spLocks/>
          </p:cNvSpPr>
          <p:nvPr/>
        </p:nvSpPr>
        <p:spPr>
          <a:xfrm>
            <a:off x="1460977" y="2626602"/>
            <a:ext cx="6637244" cy="94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443" marR="0" lvl="0" indent="-4232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￮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1218900" marR="0" lvl="1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￮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828346" marR="0" lvl="2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￮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2437798" marR="0" lvl="3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3047240" marR="0" lvl="4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3656683" marR="0" lvl="5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4266133" marR="0" lvl="6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4875581" marR="0" lvl="7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5485038" marR="0" lvl="8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285750" indent="-285750">
              <a:buClr>
                <a:srgbClr val="0067B4"/>
              </a:buClr>
              <a:buSzPct val="100000"/>
              <a:buFont typeface="Wingdings" pitchFamily="2" charset="2"/>
              <a:buChar char="§"/>
            </a:pPr>
            <a:r>
              <a:rPr lang="uk-UA" sz="1800" b="1" dirty="0" smtClean="0">
                <a:solidFill>
                  <a:srgbClr val="000000"/>
                </a:solidFill>
                <a:hlinkClick r:id="rId4"/>
              </a:rPr>
              <a:t>ЛИСТ МОНУ ВІД 02.08.2022 № 1</a:t>
            </a:r>
            <a:r>
              <a:rPr lang="en-US" sz="1800" b="1" dirty="0" smtClean="0">
                <a:solidFill>
                  <a:srgbClr val="000000"/>
                </a:solidFill>
                <a:hlinkClick r:id="rId4"/>
              </a:rPr>
              <a:t>/</a:t>
            </a:r>
            <a:r>
              <a:rPr lang="uk-UA" sz="1800" b="1" dirty="0" smtClean="0">
                <a:solidFill>
                  <a:srgbClr val="000000"/>
                </a:solidFill>
                <a:hlinkClick r:id="rId4"/>
              </a:rPr>
              <a:t>8794-22 </a:t>
            </a:r>
            <a:endParaRPr lang="uk-UA" sz="1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1800" dirty="0" err="1">
                <a:latin typeface="Century Gothic" pitchFamily="34" charset="0"/>
              </a:rPr>
              <a:t>Щодо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діяльності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психологічної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служби</a:t>
            </a:r>
            <a:r>
              <a:rPr lang="ru-RU" sz="1800" dirty="0" smtClean="0">
                <a:latin typeface="Century Gothic" pitchFamily="34" charset="0"/>
              </a:rPr>
              <a:t> у </a:t>
            </a:r>
            <a:r>
              <a:rPr lang="ru-RU" sz="1800" dirty="0" err="1">
                <a:latin typeface="Century Gothic" pitchFamily="34" charset="0"/>
              </a:rPr>
              <a:t>системі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освіти</a:t>
            </a:r>
            <a:r>
              <a:rPr lang="ru-RU" sz="1800" dirty="0">
                <a:latin typeface="Century Gothic" pitchFamily="34" charset="0"/>
              </a:rPr>
              <a:t> в 2022/2023 </a:t>
            </a:r>
            <a:r>
              <a:rPr lang="ru-RU" sz="1800" dirty="0" err="1" smtClean="0">
                <a:latin typeface="Century Gothic" pitchFamily="34" charset="0"/>
              </a:rPr>
              <a:t>н.р</a:t>
            </a:r>
            <a:r>
              <a:rPr lang="ru-RU" sz="1800" dirty="0" smtClean="0">
                <a:latin typeface="Century Gothic" pitchFamily="34" charset="0"/>
              </a:rPr>
              <a:t>.</a:t>
            </a:r>
            <a:endParaRPr lang="uk-UA" sz="1800" dirty="0">
              <a:latin typeface="Century Gothic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90" y="1784131"/>
            <a:ext cx="6809220" cy="340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35" y="346101"/>
            <a:ext cx="4378298" cy="6256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2181434" y="1751225"/>
            <a:ext cx="936000" cy="936000"/>
            <a:chOff x="2181434" y="1751225"/>
            <a:chExt cx="936000" cy="936000"/>
          </a:xfrm>
        </p:grpSpPr>
        <p:sp>
          <p:nvSpPr>
            <p:cNvPr id="15" name="Овал 14"/>
            <p:cNvSpPr/>
            <p:nvPr/>
          </p:nvSpPr>
          <p:spPr>
            <a:xfrm>
              <a:off x="2181434" y="1751225"/>
              <a:ext cx="936000" cy="9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6" name="Google Shape;490;p39"/>
            <p:cNvGrpSpPr/>
            <p:nvPr/>
          </p:nvGrpSpPr>
          <p:grpSpPr>
            <a:xfrm>
              <a:off x="2379611" y="1877684"/>
              <a:ext cx="568493" cy="700405"/>
              <a:chOff x="596350" y="929175"/>
              <a:chExt cx="407950" cy="497475"/>
            </a:xfrm>
            <a:solidFill>
              <a:srgbClr val="0070C0"/>
            </a:solidFill>
          </p:grpSpPr>
          <p:sp>
            <p:nvSpPr>
              <p:cNvPr id="17" name="Google Shape;491;p39"/>
              <p:cNvSpPr/>
              <p:nvPr/>
            </p:nvSpPr>
            <p:spPr>
              <a:xfrm>
                <a:off x="596350" y="953550"/>
                <a:ext cx="387250" cy="47310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18924" fill="none" extrusionOk="0">
                    <a:moveTo>
                      <a:pt x="15490" y="17828"/>
                    </a:moveTo>
                    <a:lnTo>
                      <a:pt x="15490" y="17828"/>
                    </a:lnTo>
                    <a:lnTo>
                      <a:pt x="15466" y="17998"/>
                    </a:lnTo>
                    <a:lnTo>
                      <a:pt x="15417" y="18169"/>
                    </a:lnTo>
                    <a:lnTo>
                      <a:pt x="15319" y="18364"/>
                    </a:lnTo>
                    <a:lnTo>
                      <a:pt x="15198" y="18534"/>
                    </a:lnTo>
                    <a:lnTo>
                      <a:pt x="15052" y="18680"/>
                    </a:lnTo>
                    <a:lnTo>
                      <a:pt x="14881" y="18802"/>
                    </a:lnTo>
                    <a:lnTo>
                      <a:pt x="14735" y="18900"/>
                    </a:lnTo>
                    <a:lnTo>
                      <a:pt x="14564" y="18924"/>
                    </a:lnTo>
                    <a:lnTo>
                      <a:pt x="1023" y="18924"/>
                    </a:lnTo>
                    <a:lnTo>
                      <a:pt x="1023" y="18924"/>
                    </a:lnTo>
                    <a:lnTo>
                      <a:pt x="853" y="18900"/>
                    </a:lnTo>
                    <a:lnTo>
                      <a:pt x="682" y="18802"/>
                    </a:lnTo>
                    <a:lnTo>
                      <a:pt x="512" y="18680"/>
                    </a:lnTo>
                    <a:lnTo>
                      <a:pt x="341" y="18534"/>
                    </a:lnTo>
                    <a:lnTo>
                      <a:pt x="219" y="18364"/>
                    </a:lnTo>
                    <a:lnTo>
                      <a:pt x="98" y="18169"/>
                    </a:lnTo>
                    <a:lnTo>
                      <a:pt x="25" y="17998"/>
                    </a:lnTo>
                    <a:lnTo>
                      <a:pt x="0" y="17828"/>
                    </a:lnTo>
                    <a:lnTo>
                      <a:pt x="0" y="877"/>
                    </a:lnTo>
                    <a:lnTo>
                      <a:pt x="0" y="877"/>
                    </a:lnTo>
                    <a:lnTo>
                      <a:pt x="25" y="706"/>
                    </a:lnTo>
                    <a:lnTo>
                      <a:pt x="98" y="560"/>
                    </a:lnTo>
                    <a:lnTo>
                      <a:pt x="195" y="414"/>
                    </a:lnTo>
                    <a:lnTo>
                      <a:pt x="341" y="268"/>
                    </a:lnTo>
                    <a:lnTo>
                      <a:pt x="487" y="171"/>
                    </a:lnTo>
                    <a:lnTo>
                      <a:pt x="658" y="73"/>
                    </a:lnTo>
                    <a:lnTo>
                      <a:pt x="828" y="24"/>
                    </a:lnTo>
                    <a:lnTo>
                      <a:pt x="974" y="0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92;p39"/>
              <p:cNvSpPr/>
              <p:nvPr/>
            </p:nvSpPr>
            <p:spPr>
              <a:xfrm>
                <a:off x="626775" y="929175"/>
                <a:ext cx="377525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5101" h="18511" fill="none" extrusionOk="0">
                    <a:moveTo>
                      <a:pt x="15101" y="3362"/>
                    </a:moveTo>
                    <a:lnTo>
                      <a:pt x="15101" y="17731"/>
                    </a:lnTo>
                    <a:lnTo>
                      <a:pt x="15101" y="17731"/>
                    </a:lnTo>
                    <a:lnTo>
                      <a:pt x="15077" y="17877"/>
                    </a:lnTo>
                    <a:lnTo>
                      <a:pt x="15028" y="18024"/>
                    </a:lnTo>
                    <a:lnTo>
                      <a:pt x="14979" y="18145"/>
                    </a:lnTo>
                    <a:lnTo>
                      <a:pt x="14882" y="18267"/>
                    </a:lnTo>
                    <a:lnTo>
                      <a:pt x="14760" y="18365"/>
                    </a:lnTo>
                    <a:lnTo>
                      <a:pt x="14614" y="18438"/>
                    </a:lnTo>
                    <a:lnTo>
                      <a:pt x="14468" y="18486"/>
                    </a:lnTo>
                    <a:lnTo>
                      <a:pt x="14322" y="18511"/>
                    </a:lnTo>
                    <a:lnTo>
                      <a:pt x="780" y="18511"/>
                    </a:lnTo>
                    <a:lnTo>
                      <a:pt x="780" y="18511"/>
                    </a:lnTo>
                    <a:lnTo>
                      <a:pt x="634" y="18486"/>
                    </a:lnTo>
                    <a:lnTo>
                      <a:pt x="488" y="18438"/>
                    </a:lnTo>
                    <a:lnTo>
                      <a:pt x="342" y="18365"/>
                    </a:lnTo>
                    <a:lnTo>
                      <a:pt x="220" y="18267"/>
                    </a:lnTo>
                    <a:lnTo>
                      <a:pt x="123" y="18145"/>
                    </a:lnTo>
                    <a:lnTo>
                      <a:pt x="74" y="18024"/>
                    </a:lnTo>
                    <a:lnTo>
                      <a:pt x="25" y="17877"/>
                    </a:lnTo>
                    <a:lnTo>
                      <a:pt x="1" y="17731"/>
                    </a:lnTo>
                    <a:lnTo>
                      <a:pt x="1" y="780"/>
                    </a:lnTo>
                    <a:lnTo>
                      <a:pt x="1" y="780"/>
                    </a:lnTo>
                    <a:lnTo>
                      <a:pt x="25" y="610"/>
                    </a:lnTo>
                    <a:lnTo>
                      <a:pt x="74" y="464"/>
                    </a:lnTo>
                    <a:lnTo>
                      <a:pt x="123" y="342"/>
                    </a:lnTo>
                    <a:lnTo>
                      <a:pt x="220" y="220"/>
                    </a:lnTo>
                    <a:lnTo>
                      <a:pt x="342" y="123"/>
                    </a:lnTo>
                    <a:lnTo>
                      <a:pt x="488" y="50"/>
                    </a:lnTo>
                    <a:lnTo>
                      <a:pt x="634" y="1"/>
                    </a:lnTo>
                    <a:lnTo>
                      <a:pt x="780" y="1"/>
                    </a:lnTo>
                    <a:lnTo>
                      <a:pt x="11740" y="1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93;p39"/>
              <p:cNvSpPr/>
              <p:nvPr/>
            </p:nvSpPr>
            <p:spPr>
              <a:xfrm>
                <a:off x="688900" y="1256150"/>
                <a:ext cx="133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4;p39"/>
              <p:cNvSpPr/>
              <p:nvPr/>
            </p:nvSpPr>
            <p:spPr>
              <a:xfrm>
                <a:off x="688900" y="12013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5;p39"/>
              <p:cNvSpPr/>
              <p:nvPr/>
            </p:nvSpPr>
            <p:spPr>
              <a:xfrm>
                <a:off x="688900" y="11459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0"/>
                    </a:moveTo>
                    <a:lnTo>
                      <a:pt x="0" y="0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6;p39"/>
              <p:cNvSpPr/>
              <p:nvPr/>
            </p:nvSpPr>
            <p:spPr>
              <a:xfrm>
                <a:off x="688900" y="10905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7;p39"/>
              <p:cNvSpPr/>
              <p:nvPr/>
            </p:nvSpPr>
            <p:spPr>
              <a:xfrm>
                <a:off x="920250" y="929175"/>
                <a:ext cx="8405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3362" fill="none" extrusionOk="0">
                    <a:moveTo>
                      <a:pt x="1" y="2582"/>
                    </a:moveTo>
                    <a:lnTo>
                      <a:pt x="1" y="1"/>
                    </a:lnTo>
                    <a:lnTo>
                      <a:pt x="3362" y="3362"/>
                    </a:lnTo>
                    <a:lnTo>
                      <a:pt x="780" y="3362"/>
                    </a:lnTo>
                    <a:lnTo>
                      <a:pt x="780" y="3362"/>
                    </a:lnTo>
                    <a:lnTo>
                      <a:pt x="610" y="3337"/>
                    </a:lnTo>
                    <a:lnTo>
                      <a:pt x="464" y="3289"/>
                    </a:lnTo>
                    <a:lnTo>
                      <a:pt x="342" y="3216"/>
                    </a:lnTo>
                    <a:lnTo>
                      <a:pt x="220" y="3118"/>
                    </a:lnTo>
                    <a:lnTo>
                      <a:pt x="123" y="3021"/>
                    </a:lnTo>
                    <a:lnTo>
                      <a:pt x="50" y="2875"/>
                    </a:lnTo>
                    <a:lnTo>
                      <a:pt x="1" y="2729"/>
                    </a:lnTo>
                    <a:lnTo>
                      <a:pt x="1" y="2582"/>
                    </a:lnTo>
                    <a:lnTo>
                      <a:pt x="1" y="2582"/>
                    </a:lnTo>
                    <a:close/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285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94" y="474523"/>
            <a:ext cx="5066996" cy="5957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2181434" y="1751225"/>
            <a:ext cx="936000" cy="936000"/>
            <a:chOff x="2181434" y="1751225"/>
            <a:chExt cx="936000" cy="936000"/>
          </a:xfrm>
        </p:grpSpPr>
        <p:sp>
          <p:nvSpPr>
            <p:cNvPr id="15" name="Овал 14"/>
            <p:cNvSpPr/>
            <p:nvPr/>
          </p:nvSpPr>
          <p:spPr>
            <a:xfrm>
              <a:off x="2181434" y="1751225"/>
              <a:ext cx="936000" cy="9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6" name="Google Shape;490;p39"/>
            <p:cNvGrpSpPr/>
            <p:nvPr/>
          </p:nvGrpSpPr>
          <p:grpSpPr>
            <a:xfrm>
              <a:off x="2379611" y="1877684"/>
              <a:ext cx="568493" cy="700405"/>
              <a:chOff x="596350" y="929175"/>
              <a:chExt cx="407950" cy="497475"/>
            </a:xfrm>
            <a:solidFill>
              <a:srgbClr val="0070C0"/>
            </a:solidFill>
          </p:grpSpPr>
          <p:sp>
            <p:nvSpPr>
              <p:cNvPr id="17" name="Google Shape;491;p39"/>
              <p:cNvSpPr/>
              <p:nvPr/>
            </p:nvSpPr>
            <p:spPr>
              <a:xfrm>
                <a:off x="596350" y="953550"/>
                <a:ext cx="387250" cy="47310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18924" fill="none" extrusionOk="0">
                    <a:moveTo>
                      <a:pt x="15490" y="17828"/>
                    </a:moveTo>
                    <a:lnTo>
                      <a:pt x="15490" y="17828"/>
                    </a:lnTo>
                    <a:lnTo>
                      <a:pt x="15466" y="17998"/>
                    </a:lnTo>
                    <a:lnTo>
                      <a:pt x="15417" y="18169"/>
                    </a:lnTo>
                    <a:lnTo>
                      <a:pt x="15319" y="18364"/>
                    </a:lnTo>
                    <a:lnTo>
                      <a:pt x="15198" y="18534"/>
                    </a:lnTo>
                    <a:lnTo>
                      <a:pt x="15052" y="18680"/>
                    </a:lnTo>
                    <a:lnTo>
                      <a:pt x="14881" y="18802"/>
                    </a:lnTo>
                    <a:lnTo>
                      <a:pt x="14735" y="18900"/>
                    </a:lnTo>
                    <a:lnTo>
                      <a:pt x="14564" y="18924"/>
                    </a:lnTo>
                    <a:lnTo>
                      <a:pt x="1023" y="18924"/>
                    </a:lnTo>
                    <a:lnTo>
                      <a:pt x="1023" y="18924"/>
                    </a:lnTo>
                    <a:lnTo>
                      <a:pt x="853" y="18900"/>
                    </a:lnTo>
                    <a:lnTo>
                      <a:pt x="682" y="18802"/>
                    </a:lnTo>
                    <a:lnTo>
                      <a:pt x="512" y="18680"/>
                    </a:lnTo>
                    <a:lnTo>
                      <a:pt x="341" y="18534"/>
                    </a:lnTo>
                    <a:lnTo>
                      <a:pt x="219" y="18364"/>
                    </a:lnTo>
                    <a:lnTo>
                      <a:pt x="98" y="18169"/>
                    </a:lnTo>
                    <a:lnTo>
                      <a:pt x="25" y="17998"/>
                    </a:lnTo>
                    <a:lnTo>
                      <a:pt x="0" y="17828"/>
                    </a:lnTo>
                    <a:lnTo>
                      <a:pt x="0" y="877"/>
                    </a:lnTo>
                    <a:lnTo>
                      <a:pt x="0" y="877"/>
                    </a:lnTo>
                    <a:lnTo>
                      <a:pt x="25" y="706"/>
                    </a:lnTo>
                    <a:lnTo>
                      <a:pt x="98" y="560"/>
                    </a:lnTo>
                    <a:lnTo>
                      <a:pt x="195" y="414"/>
                    </a:lnTo>
                    <a:lnTo>
                      <a:pt x="341" y="268"/>
                    </a:lnTo>
                    <a:lnTo>
                      <a:pt x="487" y="171"/>
                    </a:lnTo>
                    <a:lnTo>
                      <a:pt x="658" y="73"/>
                    </a:lnTo>
                    <a:lnTo>
                      <a:pt x="828" y="24"/>
                    </a:lnTo>
                    <a:lnTo>
                      <a:pt x="974" y="0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92;p39"/>
              <p:cNvSpPr/>
              <p:nvPr/>
            </p:nvSpPr>
            <p:spPr>
              <a:xfrm>
                <a:off x="626775" y="929175"/>
                <a:ext cx="377525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5101" h="18511" fill="none" extrusionOk="0">
                    <a:moveTo>
                      <a:pt x="15101" y="3362"/>
                    </a:moveTo>
                    <a:lnTo>
                      <a:pt x="15101" y="17731"/>
                    </a:lnTo>
                    <a:lnTo>
                      <a:pt x="15101" y="17731"/>
                    </a:lnTo>
                    <a:lnTo>
                      <a:pt x="15077" y="17877"/>
                    </a:lnTo>
                    <a:lnTo>
                      <a:pt x="15028" y="18024"/>
                    </a:lnTo>
                    <a:lnTo>
                      <a:pt x="14979" y="18145"/>
                    </a:lnTo>
                    <a:lnTo>
                      <a:pt x="14882" y="18267"/>
                    </a:lnTo>
                    <a:lnTo>
                      <a:pt x="14760" y="18365"/>
                    </a:lnTo>
                    <a:lnTo>
                      <a:pt x="14614" y="18438"/>
                    </a:lnTo>
                    <a:lnTo>
                      <a:pt x="14468" y="18486"/>
                    </a:lnTo>
                    <a:lnTo>
                      <a:pt x="14322" y="18511"/>
                    </a:lnTo>
                    <a:lnTo>
                      <a:pt x="780" y="18511"/>
                    </a:lnTo>
                    <a:lnTo>
                      <a:pt x="780" y="18511"/>
                    </a:lnTo>
                    <a:lnTo>
                      <a:pt x="634" y="18486"/>
                    </a:lnTo>
                    <a:lnTo>
                      <a:pt x="488" y="18438"/>
                    </a:lnTo>
                    <a:lnTo>
                      <a:pt x="342" y="18365"/>
                    </a:lnTo>
                    <a:lnTo>
                      <a:pt x="220" y="18267"/>
                    </a:lnTo>
                    <a:lnTo>
                      <a:pt x="123" y="18145"/>
                    </a:lnTo>
                    <a:lnTo>
                      <a:pt x="74" y="18024"/>
                    </a:lnTo>
                    <a:lnTo>
                      <a:pt x="25" y="17877"/>
                    </a:lnTo>
                    <a:lnTo>
                      <a:pt x="1" y="17731"/>
                    </a:lnTo>
                    <a:lnTo>
                      <a:pt x="1" y="780"/>
                    </a:lnTo>
                    <a:lnTo>
                      <a:pt x="1" y="780"/>
                    </a:lnTo>
                    <a:lnTo>
                      <a:pt x="25" y="610"/>
                    </a:lnTo>
                    <a:lnTo>
                      <a:pt x="74" y="464"/>
                    </a:lnTo>
                    <a:lnTo>
                      <a:pt x="123" y="342"/>
                    </a:lnTo>
                    <a:lnTo>
                      <a:pt x="220" y="220"/>
                    </a:lnTo>
                    <a:lnTo>
                      <a:pt x="342" y="123"/>
                    </a:lnTo>
                    <a:lnTo>
                      <a:pt x="488" y="50"/>
                    </a:lnTo>
                    <a:lnTo>
                      <a:pt x="634" y="1"/>
                    </a:lnTo>
                    <a:lnTo>
                      <a:pt x="780" y="1"/>
                    </a:lnTo>
                    <a:lnTo>
                      <a:pt x="11740" y="1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93;p39"/>
              <p:cNvSpPr/>
              <p:nvPr/>
            </p:nvSpPr>
            <p:spPr>
              <a:xfrm>
                <a:off x="688900" y="1256150"/>
                <a:ext cx="133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4;p39"/>
              <p:cNvSpPr/>
              <p:nvPr/>
            </p:nvSpPr>
            <p:spPr>
              <a:xfrm>
                <a:off x="688900" y="12013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5;p39"/>
              <p:cNvSpPr/>
              <p:nvPr/>
            </p:nvSpPr>
            <p:spPr>
              <a:xfrm>
                <a:off x="688900" y="1145950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0"/>
                    </a:moveTo>
                    <a:lnTo>
                      <a:pt x="0" y="0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6;p39"/>
              <p:cNvSpPr/>
              <p:nvPr/>
            </p:nvSpPr>
            <p:spPr>
              <a:xfrm>
                <a:off x="688900" y="10905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7;p39"/>
              <p:cNvSpPr/>
              <p:nvPr/>
            </p:nvSpPr>
            <p:spPr>
              <a:xfrm>
                <a:off x="920250" y="929175"/>
                <a:ext cx="8405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3362" h="3362" fill="none" extrusionOk="0">
                    <a:moveTo>
                      <a:pt x="1" y="2582"/>
                    </a:moveTo>
                    <a:lnTo>
                      <a:pt x="1" y="1"/>
                    </a:lnTo>
                    <a:lnTo>
                      <a:pt x="3362" y="3362"/>
                    </a:lnTo>
                    <a:lnTo>
                      <a:pt x="780" y="3362"/>
                    </a:lnTo>
                    <a:lnTo>
                      <a:pt x="780" y="3362"/>
                    </a:lnTo>
                    <a:lnTo>
                      <a:pt x="610" y="3337"/>
                    </a:lnTo>
                    <a:lnTo>
                      <a:pt x="464" y="3289"/>
                    </a:lnTo>
                    <a:lnTo>
                      <a:pt x="342" y="3216"/>
                    </a:lnTo>
                    <a:lnTo>
                      <a:pt x="220" y="3118"/>
                    </a:lnTo>
                    <a:lnTo>
                      <a:pt x="123" y="3021"/>
                    </a:lnTo>
                    <a:lnTo>
                      <a:pt x="50" y="2875"/>
                    </a:lnTo>
                    <a:lnTo>
                      <a:pt x="1" y="2729"/>
                    </a:lnTo>
                    <a:lnTo>
                      <a:pt x="1" y="2582"/>
                    </a:lnTo>
                    <a:lnTo>
                      <a:pt x="1" y="2582"/>
                    </a:lnTo>
                    <a:close/>
                  </a:path>
                </a:pathLst>
              </a:custGeom>
              <a:grpFill/>
              <a:ln w="28575" cap="rnd" cmpd="sng">
                <a:solidFill>
                  <a:srgbClr val="0067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923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5" y="1679237"/>
            <a:ext cx="5319370" cy="4131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44" y="362603"/>
            <a:ext cx="4721251" cy="6280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450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211</Words>
  <Application>Microsoft Office PowerPoint</Application>
  <PresentationFormat>Произвольный</PresentationFormat>
  <Paragraphs>41</Paragraphs>
  <Slides>20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7_Cymbeline template</vt:lpstr>
      <vt:lpstr>Про початок 2022/2023 н.р. </vt:lpstr>
      <vt:lpstr>Нормативні документи</vt:lpstr>
      <vt:lpstr>Презентация PowerPoint</vt:lpstr>
      <vt:lpstr>Презентация PowerPoint</vt:lpstr>
      <vt:lpstr>Презентация PowerPoint</vt:lpstr>
      <vt:lpstr>Нормативні документи</vt:lpstr>
      <vt:lpstr>Презентация PowerPoint</vt:lpstr>
      <vt:lpstr>Презентация PowerPoint</vt:lpstr>
      <vt:lpstr>Презентация PowerPoint</vt:lpstr>
      <vt:lpstr>Нормативні документи</vt:lpstr>
      <vt:lpstr>Презентация PowerPoint</vt:lpstr>
      <vt:lpstr>Презентация PowerPoint</vt:lpstr>
      <vt:lpstr>Організація дистанційного навчання (посібники)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Павленко</dc:creator>
  <cp:lastModifiedBy>admin</cp:lastModifiedBy>
  <cp:revision>51</cp:revision>
  <dcterms:created xsi:type="dcterms:W3CDTF">2020-10-16T09:30:08Z</dcterms:created>
  <dcterms:modified xsi:type="dcterms:W3CDTF">2022-08-29T07:54:14Z</dcterms:modified>
</cp:coreProperties>
</file>