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68" r:id="rId2"/>
    <p:sldId id="256" r:id="rId3"/>
    <p:sldId id="257" r:id="rId4"/>
    <p:sldId id="258" r:id="rId5"/>
    <p:sldId id="259" r:id="rId6"/>
    <p:sldId id="261" r:id="rId7"/>
    <p:sldId id="270" r:id="rId8"/>
    <p:sldId id="274" r:id="rId9"/>
    <p:sldId id="273" r:id="rId10"/>
    <p:sldId id="272" r:id="rId11"/>
    <p:sldId id="275" r:id="rId12"/>
    <p:sldId id="271" r:id="rId13"/>
    <p:sldId id="276" r:id="rId14"/>
    <p:sldId id="277" r:id="rId15"/>
    <p:sldId id="278" r:id="rId16"/>
    <p:sldId id="279" r:id="rId17"/>
    <p:sldId id="280" r:id="rId18"/>
    <p:sldId id="282" r:id="rId19"/>
    <p:sldId id="284" r:id="rId20"/>
    <p:sldId id="283" r:id="rId21"/>
    <p:sldId id="281" r:id="rId22"/>
    <p:sldId id="28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52C7-AB42-4D7D-97DB-70393E9F72DF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F27C-3CEA-42C1-AAD4-4E39DDA73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398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52C7-AB42-4D7D-97DB-70393E9F72DF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F27C-3CEA-42C1-AAD4-4E39DDA73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11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52C7-AB42-4D7D-97DB-70393E9F72DF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F27C-3CEA-42C1-AAD4-4E39DDA7377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749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52C7-AB42-4D7D-97DB-70393E9F72DF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F27C-3CEA-42C1-AAD4-4E39DDA73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991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52C7-AB42-4D7D-97DB-70393E9F72DF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F27C-3CEA-42C1-AAD4-4E39DDA7377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501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52C7-AB42-4D7D-97DB-70393E9F72DF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F27C-3CEA-42C1-AAD4-4E39DDA73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27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52C7-AB42-4D7D-97DB-70393E9F72DF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F27C-3CEA-42C1-AAD4-4E39DDA73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3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52C7-AB42-4D7D-97DB-70393E9F72DF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F27C-3CEA-42C1-AAD4-4E39DDA73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36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52C7-AB42-4D7D-97DB-70393E9F72DF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F27C-3CEA-42C1-AAD4-4E39DDA73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496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52C7-AB42-4D7D-97DB-70393E9F72DF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F27C-3CEA-42C1-AAD4-4E39DDA73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41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52C7-AB42-4D7D-97DB-70393E9F72DF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F27C-3CEA-42C1-AAD4-4E39DDA73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76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52C7-AB42-4D7D-97DB-70393E9F72DF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F27C-3CEA-42C1-AAD4-4E39DDA73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418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52C7-AB42-4D7D-97DB-70393E9F72DF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F27C-3CEA-42C1-AAD4-4E39DDA73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96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52C7-AB42-4D7D-97DB-70393E9F72DF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F27C-3CEA-42C1-AAD4-4E39DDA73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519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52C7-AB42-4D7D-97DB-70393E9F72DF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F27C-3CEA-42C1-AAD4-4E39DDA73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066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52C7-AB42-4D7D-97DB-70393E9F72DF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F27C-3CEA-42C1-AAD4-4E39DDA73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8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F52C7-AB42-4D7D-97DB-70393E9F72DF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721F27C-3CEA-42C1-AAD4-4E39DDA73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1009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F730D-BD8D-4279-BF51-79B38E769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E84066-E9E4-4C86-810E-117605F6F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451" y="55690"/>
            <a:ext cx="2766783" cy="11410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A14E71-E385-4C23-AF5B-0253D5F7E5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846" y="1167208"/>
            <a:ext cx="3580622" cy="22620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ED33AF-F3BE-442A-AB94-88A320678F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738" y="1196736"/>
            <a:ext cx="5607085" cy="24872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2573DD-4955-4FB8-A2EC-96A10C9B87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3509107"/>
            <a:ext cx="6096000" cy="31769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308341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E1EBF-1AAE-4E1A-9422-2EEDD6357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E1AFC93-865B-4C35-AB61-98C501508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23" y="207097"/>
            <a:ext cx="6903701" cy="3881437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0ECEBADE-2422-45A1-BF2D-E8957A836112}"/>
              </a:ext>
            </a:extLst>
          </p:cNvPr>
          <p:cNvSpPr/>
          <p:nvPr/>
        </p:nvSpPr>
        <p:spPr>
          <a:xfrm>
            <a:off x="789709" y="609600"/>
            <a:ext cx="498764" cy="3740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586AA8D-C8FC-4FC5-8692-B904AE23DE84}"/>
              </a:ext>
            </a:extLst>
          </p:cNvPr>
          <p:cNvSpPr/>
          <p:nvPr/>
        </p:nvSpPr>
        <p:spPr>
          <a:xfrm>
            <a:off x="677334" y="1270721"/>
            <a:ext cx="1288473" cy="2770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3BB27F-FBF2-4065-BD2E-B729DAEE62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6564" y="3147451"/>
            <a:ext cx="5361709" cy="3710549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D76A6427-90BF-40F9-913E-9B7274EDF0BF}"/>
              </a:ext>
            </a:extLst>
          </p:cNvPr>
          <p:cNvSpPr/>
          <p:nvPr/>
        </p:nvSpPr>
        <p:spPr>
          <a:xfrm>
            <a:off x="6096000" y="4227079"/>
            <a:ext cx="4114800" cy="10636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0E906D7D-2C63-4524-BC0A-93828B50EA98}"/>
              </a:ext>
            </a:extLst>
          </p:cNvPr>
          <p:cNvCxnSpPr>
            <a:cxnSpLocks/>
          </p:cNvCxnSpPr>
          <p:nvPr/>
        </p:nvCxnSpPr>
        <p:spPr>
          <a:xfrm>
            <a:off x="1634836" y="1409266"/>
            <a:ext cx="5029200" cy="3081771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594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E1EBF-1AAE-4E1A-9422-2EEDD6357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9512612-3FB9-4BFF-8273-55CBD494A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28" y="58953"/>
            <a:ext cx="6903701" cy="3881437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804F761A-8F42-4436-B1C0-1925412AAC4F}"/>
              </a:ext>
            </a:extLst>
          </p:cNvPr>
          <p:cNvSpPr/>
          <p:nvPr/>
        </p:nvSpPr>
        <p:spPr>
          <a:xfrm>
            <a:off x="4428413" y="1177636"/>
            <a:ext cx="1057987" cy="4802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5803BD-27D3-46C6-ABEB-5C8F7C7B79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1035" y="48608"/>
            <a:ext cx="3655001" cy="19148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5669DF-25BB-4186-82A8-9F5C929DF5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053" y="3306043"/>
            <a:ext cx="6317673" cy="35519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A7CC26-1CAB-4C58-AB60-200671067E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9599" y="3940390"/>
            <a:ext cx="3066437" cy="1338191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3AFAD717-BCCB-46CC-9792-13517F210478}"/>
              </a:ext>
            </a:extLst>
          </p:cNvPr>
          <p:cNvCxnSpPr>
            <a:cxnSpLocks/>
          </p:cNvCxnSpPr>
          <p:nvPr/>
        </p:nvCxnSpPr>
        <p:spPr>
          <a:xfrm flipV="1">
            <a:off x="5525342" y="1006011"/>
            <a:ext cx="4177475" cy="390631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1B2C45A8-C143-4A4C-A0A5-4632CBB00CF9}"/>
              </a:ext>
            </a:extLst>
          </p:cNvPr>
          <p:cNvCxnSpPr>
            <a:cxnSpLocks/>
          </p:cNvCxnSpPr>
          <p:nvPr/>
        </p:nvCxnSpPr>
        <p:spPr>
          <a:xfrm>
            <a:off x="6157226" y="4457236"/>
            <a:ext cx="3388556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4B048D92-FCB2-4AC9-816D-967E812435C9}"/>
              </a:ext>
            </a:extLst>
          </p:cNvPr>
          <p:cNvSpPr/>
          <p:nvPr/>
        </p:nvSpPr>
        <p:spPr>
          <a:xfrm>
            <a:off x="5278582" y="4268236"/>
            <a:ext cx="1080654" cy="37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095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E1EBF-1AAE-4E1A-9422-2EEDD6357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B142537-9585-488F-9BF4-2B9C4F6F7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23" y="334096"/>
            <a:ext cx="9038089" cy="5081444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A2655D7B-DE33-4752-A8CB-887368C7C7E8}"/>
              </a:ext>
            </a:extLst>
          </p:cNvPr>
          <p:cNvSpPr/>
          <p:nvPr/>
        </p:nvSpPr>
        <p:spPr>
          <a:xfrm>
            <a:off x="6220690" y="1611746"/>
            <a:ext cx="235527" cy="3186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EA887F7-8158-4CA2-9C78-11EEF982B163}"/>
              </a:ext>
            </a:extLst>
          </p:cNvPr>
          <p:cNvSpPr/>
          <p:nvPr/>
        </p:nvSpPr>
        <p:spPr>
          <a:xfrm>
            <a:off x="6096000" y="4405745"/>
            <a:ext cx="180109" cy="2632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057EE-6494-48EF-917D-F3374AB666B7}"/>
              </a:ext>
            </a:extLst>
          </p:cNvPr>
          <p:cNvSpPr txBox="1"/>
          <p:nvPr/>
        </p:nvSpPr>
        <p:spPr>
          <a:xfrm>
            <a:off x="9836727" y="2341418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Переміщення сторінок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1981B9D4-4C95-41E1-8E9E-8B1566D5BA39}"/>
              </a:ext>
            </a:extLst>
          </p:cNvPr>
          <p:cNvCxnSpPr>
            <a:endCxn id="8" idx="1"/>
          </p:cNvCxnSpPr>
          <p:nvPr/>
        </p:nvCxnSpPr>
        <p:spPr>
          <a:xfrm>
            <a:off x="6456217" y="1773382"/>
            <a:ext cx="3380510" cy="891202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655CCC7-A92A-4A5B-88D7-8A569754F25F}"/>
              </a:ext>
            </a:extLst>
          </p:cNvPr>
          <p:cNvCxnSpPr/>
          <p:nvPr/>
        </p:nvCxnSpPr>
        <p:spPr>
          <a:xfrm flipV="1">
            <a:off x="6276109" y="2664583"/>
            <a:ext cx="3560618" cy="1884217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653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EA3E2-D66C-4C16-9963-D85B5FA2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3408A8C-BB8E-41E5-8615-EA1F9D99F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63" y="565528"/>
            <a:ext cx="8775939" cy="4934057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6FAB782C-A888-4E72-99AA-9AFD99F90259}"/>
              </a:ext>
            </a:extLst>
          </p:cNvPr>
          <p:cNvSpPr/>
          <p:nvPr/>
        </p:nvSpPr>
        <p:spPr>
          <a:xfrm>
            <a:off x="883403" y="1549831"/>
            <a:ext cx="1906292" cy="3805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877455C4-C935-4514-A6DC-4C6D6AE7F65A}"/>
              </a:ext>
            </a:extLst>
          </p:cNvPr>
          <p:cNvSpPr/>
          <p:nvPr/>
        </p:nvSpPr>
        <p:spPr>
          <a:xfrm>
            <a:off x="498063" y="2588217"/>
            <a:ext cx="509327" cy="3805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2468B0C6-F1BA-478F-BE41-FE87A1EBC5F6}"/>
              </a:ext>
            </a:extLst>
          </p:cNvPr>
          <p:cNvCxnSpPr>
            <a:cxnSpLocks/>
          </p:cNvCxnSpPr>
          <p:nvPr/>
        </p:nvCxnSpPr>
        <p:spPr>
          <a:xfrm>
            <a:off x="2519635" y="1740115"/>
            <a:ext cx="1910607" cy="11882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6F8D1250-F420-4B60-ABA7-0E691BCF9379}"/>
              </a:ext>
            </a:extLst>
          </p:cNvPr>
          <p:cNvCxnSpPr>
            <a:cxnSpLocks/>
          </p:cNvCxnSpPr>
          <p:nvPr/>
        </p:nvCxnSpPr>
        <p:spPr>
          <a:xfrm flipV="1">
            <a:off x="2293749" y="3436022"/>
            <a:ext cx="2681919" cy="5160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378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EA3E2-D66C-4C16-9963-D85B5FA2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DF147E-848F-4B14-8076-066097438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46" y="645463"/>
            <a:ext cx="6903701" cy="388143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E6D2CC-818B-4DE6-8B32-FAFFEFDB2827}"/>
              </a:ext>
            </a:extLst>
          </p:cNvPr>
          <p:cNvSpPr/>
          <p:nvPr/>
        </p:nvSpPr>
        <p:spPr>
          <a:xfrm>
            <a:off x="5301070" y="3241962"/>
            <a:ext cx="1589859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Слайд 20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C19477E-B0A1-4521-84EC-1CE68A457CB8}"/>
              </a:ext>
            </a:extLst>
          </p:cNvPr>
          <p:cNvSpPr/>
          <p:nvPr/>
        </p:nvSpPr>
        <p:spPr>
          <a:xfrm>
            <a:off x="677334" y="1966263"/>
            <a:ext cx="581891" cy="355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E98BC3-9677-4C79-91C4-BC86D98595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9754" y="983710"/>
            <a:ext cx="3200400" cy="5597236"/>
          </a:xfrm>
          <a:prstGeom prst="rect">
            <a:avLst/>
          </a:prstGeom>
          <a:ln>
            <a:solidFill>
              <a:schemeClr val="bg2"/>
            </a:solidFill>
          </a:ln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3BF1F00-52CA-4F51-BAC3-B1A72A8FB4E5}"/>
              </a:ext>
            </a:extLst>
          </p:cNvPr>
          <p:cNvCxnSpPr/>
          <p:nvPr/>
        </p:nvCxnSpPr>
        <p:spPr>
          <a:xfrm>
            <a:off x="1259225" y="2586181"/>
            <a:ext cx="10544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id="{4868B9B2-487C-437B-B5E9-981FFEED88BE}"/>
              </a:ext>
            </a:extLst>
          </p:cNvPr>
          <p:cNvSpPr/>
          <p:nvPr/>
        </p:nvSpPr>
        <p:spPr>
          <a:xfrm>
            <a:off x="6831929" y="2321863"/>
            <a:ext cx="1662546" cy="7538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93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EA3E2-D66C-4C16-9963-D85B5FA2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BDCABCB-0C23-44E6-A3DC-8F21CD9F2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712" y="830551"/>
            <a:ext cx="8724668" cy="4905231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08271323-7086-4FAF-B95C-C1BAD2D130CD}"/>
              </a:ext>
            </a:extLst>
          </p:cNvPr>
          <p:cNvSpPr/>
          <p:nvPr/>
        </p:nvSpPr>
        <p:spPr>
          <a:xfrm>
            <a:off x="789709" y="2169102"/>
            <a:ext cx="554182" cy="3978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A75B05EC-6D99-42CB-B79C-11FDC2ACDAD1}"/>
              </a:ext>
            </a:extLst>
          </p:cNvPr>
          <p:cNvCxnSpPr/>
          <p:nvPr/>
        </p:nvCxnSpPr>
        <p:spPr>
          <a:xfrm>
            <a:off x="2493818" y="3754582"/>
            <a:ext cx="3338946" cy="536432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559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263B3-A713-4C96-AD81-7761DC800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E2FA170-41B7-4CB7-8D51-2BD92F76A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104486"/>
            <a:ext cx="6110924" cy="34357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6F3B69-4602-4C3C-A247-FE4BF66CCE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774" y="2882684"/>
            <a:ext cx="7288229" cy="4097628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F9334A85-7317-4062-9B01-F753167C9AEF}"/>
              </a:ext>
            </a:extLst>
          </p:cNvPr>
          <p:cNvSpPr/>
          <p:nvPr/>
        </p:nvSpPr>
        <p:spPr>
          <a:xfrm>
            <a:off x="807737" y="694990"/>
            <a:ext cx="1455015" cy="3055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A2C4FB43-8C7C-4AC1-8862-A3BCBBA0798F}"/>
              </a:ext>
            </a:extLst>
          </p:cNvPr>
          <p:cNvSpPr/>
          <p:nvPr/>
        </p:nvSpPr>
        <p:spPr>
          <a:xfrm>
            <a:off x="4928461" y="4033779"/>
            <a:ext cx="20147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FC1B1E5-1F12-4812-8853-03B8FC5661BF}"/>
              </a:ext>
            </a:extLst>
          </p:cNvPr>
          <p:cNvSpPr/>
          <p:nvPr/>
        </p:nvSpPr>
        <p:spPr>
          <a:xfrm>
            <a:off x="5129939" y="4931498"/>
            <a:ext cx="966061" cy="7571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58912F24-AAC5-4848-BFAF-1EC18B6FB003}"/>
              </a:ext>
            </a:extLst>
          </p:cNvPr>
          <p:cNvCxnSpPr/>
          <p:nvPr/>
        </p:nvCxnSpPr>
        <p:spPr>
          <a:xfrm>
            <a:off x="6096000" y="5501898"/>
            <a:ext cx="2753532" cy="309966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7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8546A-A84E-4406-ACFE-FEB06FCF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389C5F1-F1BC-4B2E-8512-0E5AAEF7D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742540"/>
            <a:ext cx="6922679" cy="4326675"/>
          </a:xfr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BDEF5B-7C66-4583-9DE5-4E18364DF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03" t="10828" r="3507" b="18907"/>
          <a:stretch/>
        </p:blipFill>
        <p:spPr>
          <a:xfrm>
            <a:off x="7365168" y="2039189"/>
            <a:ext cx="4826832" cy="481881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CF1C6207-2B93-4174-8849-6A2D0C272DB2}"/>
              </a:ext>
            </a:extLst>
          </p:cNvPr>
          <p:cNvSpPr/>
          <p:nvPr/>
        </p:nvSpPr>
        <p:spPr>
          <a:xfrm>
            <a:off x="6445770" y="1049311"/>
            <a:ext cx="1349115" cy="7495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2DF2D273-99FD-4282-A2C9-601E6FEFBA4F}"/>
              </a:ext>
            </a:extLst>
          </p:cNvPr>
          <p:cNvCxnSpPr/>
          <p:nvPr/>
        </p:nvCxnSpPr>
        <p:spPr>
          <a:xfrm>
            <a:off x="7600013" y="1603948"/>
            <a:ext cx="2458387" cy="68954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5754E324-865C-49FF-A663-A8078351F531}"/>
              </a:ext>
            </a:extLst>
          </p:cNvPr>
          <p:cNvCxnSpPr>
            <a:cxnSpLocks/>
          </p:cNvCxnSpPr>
          <p:nvPr/>
        </p:nvCxnSpPr>
        <p:spPr>
          <a:xfrm>
            <a:off x="7187828" y="1603948"/>
            <a:ext cx="2870572" cy="206864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A2EF872-E11B-4255-B023-6E813F1D5585}"/>
              </a:ext>
            </a:extLst>
          </p:cNvPr>
          <p:cNvCxnSpPr>
            <a:cxnSpLocks/>
          </p:cNvCxnSpPr>
          <p:nvPr/>
        </p:nvCxnSpPr>
        <p:spPr>
          <a:xfrm>
            <a:off x="6908011" y="1603948"/>
            <a:ext cx="3150389" cy="3207895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8CE8765-18AE-43B6-B2D7-6CC1383F154E}"/>
              </a:ext>
            </a:extLst>
          </p:cNvPr>
          <p:cNvCxnSpPr>
            <a:cxnSpLocks/>
          </p:cNvCxnSpPr>
          <p:nvPr/>
        </p:nvCxnSpPr>
        <p:spPr>
          <a:xfrm>
            <a:off x="7578777" y="1636427"/>
            <a:ext cx="2479623" cy="115674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924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8546A-A84E-4406-ACFE-FEB06FCF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D93464-CD7B-4653-8D20-A1710B023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526" y="451710"/>
            <a:ext cx="6210299" cy="3881437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55D55F-5BB9-4A8C-A13C-83ECC0F62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3429000"/>
            <a:ext cx="5486400" cy="3429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BAB473F-0519-4D97-B56B-9A831019EB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2338" t="43029" r="35288" b="52068"/>
          <a:stretch/>
        </p:blipFill>
        <p:spPr>
          <a:xfrm>
            <a:off x="7585023" y="1720477"/>
            <a:ext cx="1064302" cy="1373881"/>
          </a:xfrm>
          <a:prstGeom prst="rect">
            <a:avLst/>
          </a:prstGeom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31EDB76-F86C-4F33-919B-B279F580CDD4}"/>
              </a:ext>
            </a:extLst>
          </p:cNvPr>
          <p:cNvCxnSpPr>
            <a:cxnSpLocks/>
          </p:cNvCxnSpPr>
          <p:nvPr/>
        </p:nvCxnSpPr>
        <p:spPr>
          <a:xfrm>
            <a:off x="4796852" y="1930400"/>
            <a:ext cx="2908092" cy="27315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62BD669-C2FB-4ED6-AADC-D6CB77B755E1}"/>
              </a:ext>
            </a:extLst>
          </p:cNvPr>
          <p:cNvCxnSpPr>
            <a:cxnSpLocks/>
          </p:cNvCxnSpPr>
          <p:nvPr/>
        </p:nvCxnSpPr>
        <p:spPr>
          <a:xfrm>
            <a:off x="8649325" y="2610787"/>
            <a:ext cx="884419" cy="206614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969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8546A-A84E-4406-ACFE-FEB06FCF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A93B7A-C92C-4DCF-9342-D15A5F7DE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854" y="609599"/>
            <a:ext cx="6210299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D786D2-9091-4520-9B9C-EF2DC6C37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6813" y="2849793"/>
            <a:ext cx="6210301" cy="3881438"/>
          </a:xfrm>
          <a:prstGeom prst="rect">
            <a:avLst/>
          </a:prstGeom>
        </p:spPr>
      </p:pic>
      <p:sp>
        <p:nvSpPr>
          <p:cNvPr id="8" name="Облачко с текстом: прямоугольное 7">
            <a:extLst>
              <a:ext uri="{FF2B5EF4-FFF2-40B4-BE49-F238E27FC236}">
                <a16:creationId xmlns:a16="http://schemas.microsoft.com/office/drawing/2014/main" id="{A49C4723-F010-4786-B092-5E60300238EF}"/>
              </a:ext>
            </a:extLst>
          </p:cNvPr>
          <p:cNvSpPr/>
          <p:nvPr/>
        </p:nvSpPr>
        <p:spPr>
          <a:xfrm rot="10800000">
            <a:off x="3837477" y="1528995"/>
            <a:ext cx="2107549" cy="401404"/>
          </a:xfrm>
          <a:prstGeom prst="wedgeRectCallout">
            <a:avLst>
              <a:gd name="adj1" fmla="val -22255"/>
              <a:gd name="adj2" fmla="val 125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56FF9ED0-485F-48BA-85DD-5B9E44A10F20}"/>
              </a:ext>
            </a:extLst>
          </p:cNvPr>
          <p:cNvSpPr/>
          <p:nvPr/>
        </p:nvSpPr>
        <p:spPr>
          <a:xfrm>
            <a:off x="9803567" y="5606321"/>
            <a:ext cx="989458" cy="404735"/>
          </a:xfrm>
          <a:custGeom>
            <a:avLst/>
            <a:gdLst>
              <a:gd name="connsiteX0" fmla="*/ 0 w 989458"/>
              <a:gd name="connsiteY0" fmla="*/ 404735 h 404735"/>
              <a:gd name="connsiteX1" fmla="*/ 44971 w 989458"/>
              <a:gd name="connsiteY1" fmla="*/ 329784 h 404735"/>
              <a:gd name="connsiteX2" fmla="*/ 89941 w 989458"/>
              <a:gd name="connsiteY2" fmla="*/ 299804 h 404735"/>
              <a:gd name="connsiteX3" fmla="*/ 269823 w 989458"/>
              <a:gd name="connsiteY3" fmla="*/ 269823 h 404735"/>
              <a:gd name="connsiteX4" fmla="*/ 329784 w 989458"/>
              <a:gd name="connsiteY4" fmla="*/ 254833 h 404735"/>
              <a:gd name="connsiteX5" fmla="*/ 509666 w 989458"/>
              <a:gd name="connsiteY5" fmla="*/ 284813 h 404735"/>
              <a:gd name="connsiteX6" fmla="*/ 554636 w 989458"/>
              <a:gd name="connsiteY6" fmla="*/ 314794 h 404735"/>
              <a:gd name="connsiteX7" fmla="*/ 689548 w 989458"/>
              <a:gd name="connsiteY7" fmla="*/ 269823 h 404735"/>
              <a:gd name="connsiteX8" fmla="*/ 719528 w 989458"/>
              <a:gd name="connsiteY8" fmla="*/ 224853 h 404735"/>
              <a:gd name="connsiteX9" fmla="*/ 749508 w 989458"/>
              <a:gd name="connsiteY9" fmla="*/ 194872 h 404735"/>
              <a:gd name="connsiteX10" fmla="*/ 779489 w 989458"/>
              <a:gd name="connsiteY10" fmla="*/ 134912 h 404735"/>
              <a:gd name="connsiteX11" fmla="*/ 824459 w 989458"/>
              <a:gd name="connsiteY11" fmla="*/ 104931 h 404735"/>
              <a:gd name="connsiteX12" fmla="*/ 854440 w 989458"/>
              <a:gd name="connsiteY12" fmla="*/ 74951 h 404735"/>
              <a:gd name="connsiteX13" fmla="*/ 959371 w 989458"/>
              <a:gd name="connsiteY13" fmla="*/ 44971 h 404735"/>
              <a:gd name="connsiteX14" fmla="*/ 989351 w 989458"/>
              <a:gd name="connsiteY14" fmla="*/ 0 h 40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89458" h="404735">
                <a:moveTo>
                  <a:pt x="0" y="404735"/>
                </a:moveTo>
                <a:cubicBezTo>
                  <a:pt x="14990" y="379751"/>
                  <a:pt x="26010" y="351906"/>
                  <a:pt x="44971" y="329784"/>
                </a:cubicBezTo>
                <a:cubicBezTo>
                  <a:pt x="56695" y="316105"/>
                  <a:pt x="73827" y="307861"/>
                  <a:pt x="89941" y="299804"/>
                </a:cubicBezTo>
                <a:cubicBezTo>
                  <a:pt x="140170" y="274689"/>
                  <a:pt x="227067" y="274574"/>
                  <a:pt x="269823" y="269823"/>
                </a:cubicBezTo>
                <a:cubicBezTo>
                  <a:pt x="289810" y="264826"/>
                  <a:pt x="309182" y="254833"/>
                  <a:pt x="329784" y="254833"/>
                </a:cubicBezTo>
                <a:cubicBezTo>
                  <a:pt x="430194" y="254833"/>
                  <a:pt x="439303" y="261359"/>
                  <a:pt x="509666" y="284813"/>
                </a:cubicBezTo>
                <a:cubicBezTo>
                  <a:pt x="524656" y="294807"/>
                  <a:pt x="536709" y="313001"/>
                  <a:pt x="554636" y="314794"/>
                </a:cubicBezTo>
                <a:cubicBezTo>
                  <a:pt x="626719" y="322003"/>
                  <a:pt x="653320" y="315108"/>
                  <a:pt x="689548" y="269823"/>
                </a:cubicBezTo>
                <a:cubicBezTo>
                  <a:pt x="700802" y="255755"/>
                  <a:pt x="708274" y="238921"/>
                  <a:pt x="719528" y="224853"/>
                </a:cubicBezTo>
                <a:cubicBezTo>
                  <a:pt x="728357" y="213817"/>
                  <a:pt x="741668" y="206631"/>
                  <a:pt x="749508" y="194872"/>
                </a:cubicBezTo>
                <a:cubicBezTo>
                  <a:pt x="761903" y="176279"/>
                  <a:pt x="765183" y="152079"/>
                  <a:pt x="779489" y="134912"/>
                </a:cubicBezTo>
                <a:cubicBezTo>
                  <a:pt x="791023" y="121072"/>
                  <a:pt x="810391" y="116185"/>
                  <a:pt x="824459" y="104931"/>
                </a:cubicBezTo>
                <a:cubicBezTo>
                  <a:pt x="835495" y="96102"/>
                  <a:pt x="842321" y="82222"/>
                  <a:pt x="854440" y="74951"/>
                </a:cubicBezTo>
                <a:cubicBezTo>
                  <a:pt x="869802" y="65734"/>
                  <a:pt x="948170" y="47771"/>
                  <a:pt x="959371" y="44971"/>
                </a:cubicBezTo>
                <a:cubicBezTo>
                  <a:pt x="992884" y="11457"/>
                  <a:pt x="989351" y="29123"/>
                  <a:pt x="989351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96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7468F9-C329-4DC5-90B8-614F87032B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971953"/>
            <a:ext cx="10297518" cy="57895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F730D-BD8D-4279-BF51-79B38E769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BE517B-8C4C-4CC9-A821-4D5BF78355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770" y="1930400"/>
            <a:ext cx="1512228" cy="497508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502426C-3715-4E1B-B32B-37A8B8F43339}"/>
              </a:ext>
            </a:extLst>
          </p:cNvPr>
          <p:cNvCxnSpPr/>
          <p:nvPr/>
        </p:nvCxnSpPr>
        <p:spPr>
          <a:xfrm>
            <a:off x="1874520" y="3200400"/>
            <a:ext cx="1630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833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8546A-A84E-4406-ACFE-FEB06FCF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97B198E-8964-4327-A5A0-8C10CE651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978" y="609600"/>
            <a:ext cx="6210299" cy="3881437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1DE1F8-131F-4BF7-ABFF-A24B31EFB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141" y="1896672"/>
            <a:ext cx="4681594" cy="29259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3866C0-9559-4AB3-BAC9-6308CBD74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937" y="4047344"/>
            <a:ext cx="4497050" cy="2810656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8EFE9479-906E-4652-8154-0AF97BD9F274}"/>
              </a:ext>
            </a:extLst>
          </p:cNvPr>
          <p:cNvSpPr/>
          <p:nvPr/>
        </p:nvSpPr>
        <p:spPr>
          <a:xfrm>
            <a:off x="482462" y="3076730"/>
            <a:ext cx="641800" cy="5996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C94D22D-16A0-405A-81CA-B8E4956F1A5E}"/>
              </a:ext>
            </a:extLst>
          </p:cNvPr>
          <p:cNvSpPr/>
          <p:nvPr/>
        </p:nvSpPr>
        <p:spPr>
          <a:xfrm>
            <a:off x="7420131" y="2741326"/>
            <a:ext cx="2158583" cy="12366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FDA01586-A189-4539-A179-FC379C29689C}"/>
              </a:ext>
            </a:extLst>
          </p:cNvPr>
          <p:cNvSpPr/>
          <p:nvPr/>
        </p:nvSpPr>
        <p:spPr>
          <a:xfrm>
            <a:off x="10005520" y="4822668"/>
            <a:ext cx="1776749" cy="978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48F44CE-6515-4A04-9F71-789C0362408A}"/>
              </a:ext>
            </a:extLst>
          </p:cNvPr>
          <p:cNvSpPr/>
          <p:nvPr/>
        </p:nvSpPr>
        <p:spPr>
          <a:xfrm>
            <a:off x="8544392" y="5240726"/>
            <a:ext cx="899410" cy="5996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6C8AB45-B17B-4137-A18E-DCA2DCF008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32" t="25792" r="21655" b="29776"/>
          <a:stretch/>
        </p:blipFill>
        <p:spPr>
          <a:xfrm>
            <a:off x="253978" y="4603319"/>
            <a:ext cx="1594350" cy="164508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288EB81-3627-44A5-AF26-DC76D18AC5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433" t="28147" r="24080" b="20438"/>
          <a:stretch/>
        </p:blipFill>
        <p:spPr>
          <a:xfrm>
            <a:off x="3005727" y="4353718"/>
            <a:ext cx="1803696" cy="2366963"/>
          </a:xfrm>
          <a:prstGeom prst="rect">
            <a:avLst/>
          </a:prstGeom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F872566D-D6EF-474D-AF94-5BA5B292B1EF}"/>
              </a:ext>
            </a:extLst>
          </p:cNvPr>
          <p:cNvCxnSpPr/>
          <p:nvPr/>
        </p:nvCxnSpPr>
        <p:spPr>
          <a:xfrm>
            <a:off x="1978702" y="5240726"/>
            <a:ext cx="102702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369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8546A-A84E-4406-ACFE-FEB06FCF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942E4AA-354B-47BD-881A-AA4AF1209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589" y="474688"/>
            <a:ext cx="6908801" cy="4318001"/>
          </a:xfrm>
        </p:spPr>
      </p:pic>
      <p:cxnSp>
        <p:nvCxnSpPr>
          <p:cNvPr id="8" name="Соединитель: уступ 7">
            <a:extLst>
              <a:ext uri="{FF2B5EF4-FFF2-40B4-BE49-F238E27FC236}">
                <a16:creationId xmlns:a16="http://schemas.microsoft.com/office/drawing/2014/main" id="{C27F1316-37FD-447F-BE04-1AFADEFC7020}"/>
              </a:ext>
            </a:extLst>
          </p:cNvPr>
          <p:cNvCxnSpPr>
            <a:cxnSpLocks/>
          </p:cNvCxnSpPr>
          <p:nvPr/>
        </p:nvCxnSpPr>
        <p:spPr>
          <a:xfrm>
            <a:off x="3357797" y="1439056"/>
            <a:ext cx="1259173" cy="1194632"/>
          </a:xfrm>
          <a:prstGeom prst="bentConnector3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6A69D7-62EF-4375-8E67-9CA6441C0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263" y="2907066"/>
            <a:ext cx="6248210" cy="3905131"/>
          </a:xfrm>
          <a:prstGeom prst="rect">
            <a:avLst/>
          </a:prstGeom>
        </p:spPr>
      </p:pic>
      <p:cxnSp>
        <p:nvCxnSpPr>
          <p:cNvPr id="13" name="Соединитель: уступ 12">
            <a:extLst>
              <a:ext uri="{FF2B5EF4-FFF2-40B4-BE49-F238E27FC236}">
                <a16:creationId xmlns:a16="http://schemas.microsoft.com/office/drawing/2014/main" id="{5EEA628A-B208-413D-B131-4D50FD4F9AF8}"/>
              </a:ext>
            </a:extLst>
          </p:cNvPr>
          <p:cNvCxnSpPr>
            <a:cxnSpLocks/>
          </p:cNvCxnSpPr>
          <p:nvPr/>
        </p:nvCxnSpPr>
        <p:spPr>
          <a:xfrm>
            <a:off x="8190781" y="3760770"/>
            <a:ext cx="1259173" cy="1194632"/>
          </a:xfrm>
          <a:prstGeom prst="bentConnector3">
            <a:avLst>
              <a:gd name="adj1" fmla="val 54762"/>
            </a:avLst>
          </a:prstGeom>
          <a:ln w="28575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086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8546A-A84E-4406-ACFE-FEB06FCF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419BA03-0ADF-4582-8D0C-D7AAD8347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541" y="286817"/>
            <a:ext cx="6952229" cy="4345143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8D6B2B-B74F-4857-9A8B-D49D299AB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090" y="1783829"/>
            <a:ext cx="6487742" cy="4054839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D5713B6B-6B4E-4B0A-A212-84D0F8D118EF}"/>
              </a:ext>
            </a:extLst>
          </p:cNvPr>
          <p:cNvSpPr/>
          <p:nvPr/>
        </p:nvSpPr>
        <p:spPr>
          <a:xfrm>
            <a:off x="4796423" y="3104629"/>
            <a:ext cx="704968" cy="5846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D73352A-1B39-4EBA-89FB-0EBCA09ADA6F}"/>
              </a:ext>
            </a:extLst>
          </p:cNvPr>
          <p:cNvCxnSpPr/>
          <p:nvPr/>
        </p:nvCxnSpPr>
        <p:spPr>
          <a:xfrm>
            <a:off x="2098623" y="1034322"/>
            <a:ext cx="9293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5D68F53D-072A-4B87-91B6-0C9908F03A80}"/>
              </a:ext>
            </a:extLst>
          </p:cNvPr>
          <p:cNvSpPr/>
          <p:nvPr/>
        </p:nvSpPr>
        <p:spPr>
          <a:xfrm>
            <a:off x="952090" y="1678898"/>
            <a:ext cx="689548" cy="5742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8541CA3-B773-4185-85EF-A49E296AF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881" y="4242216"/>
            <a:ext cx="4185254" cy="261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27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1A39FA-8F06-4DD6-A7D4-3CC0E540E9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2" y="167641"/>
            <a:ext cx="8131968" cy="457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27702-5CBA-483D-B536-867A64529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51D3D62C-F3A6-4C81-B860-FF3D68C4C3E8}"/>
              </a:ext>
            </a:extLst>
          </p:cNvPr>
          <p:cNvSpPr/>
          <p:nvPr/>
        </p:nvSpPr>
        <p:spPr>
          <a:xfrm>
            <a:off x="6517153" y="685800"/>
            <a:ext cx="1834367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C15025-F410-4466-8D9A-A1700A629E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149" y="2721177"/>
            <a:ext cx="7451329" cy="41893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22C921-1A0F-474D-BB7A-FC91483CAE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153" y="4815841"/>
            <a:ext cx="2052571" cy="92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99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14356B-1FB0-4EA7-B8EB-4BE9BB43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FD0034-0700-4602-A112-AF6F2A33D6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4"/>
            <a:ext cx="8290560" cy="46611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E87F28-EA81-4CCF-B71A-D99098CD04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750" y="1072692"/>
            <a:ext cx="2054530" cy="9327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0D27BD-08FE-4FF4-AB9E-2DA6A78994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658" y="2962615"/>
            <a:ext cx="2054530" cy="9327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424DB7-1415-4875-801F-F94828193B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048" y="3891824"/>
            <a:ext cx="5714463" cy="32132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01E1EB-02CE-4D78-BCB2-CD46CEBACC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704" y="2058361"/>
            <a:ext cx="6804341" cy="38255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45EBC1-258B-4777-A9CB-291002AAF7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442" y="3573163"/>
            <a:ext cx="2054530" cy="9327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9DCEA2-53FF-4341-8F51-40A78D7233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138" y="4970864"/>
            <a:ext cx="2054530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33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3039C-54DB-4E01-912A-BC7975655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C9E8BC-417A-425D-B850-CFDCCC9D6B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90"/>
            <a:ext cx="6803726" cy="382862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F385202D-D9F6-4E60-A12E-00B9A28E7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299" y="2960473"/>
            <a:ext cx="6903701" cy="38814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5C68FE-FF59-4EEB-A66D-BC5FE98344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442" y="423946"/>
            <a:ext cx="817848" cy="3713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8E45E3-C5A0-4AFB-B4AF-790FF283DF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5005"/>
            <a:ext cx="1168644" cy="530571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A613DF1-B5AE-4607-8EDC-4BD964E24D3D}"/>
              </a:ext>
            </a:extLst>
          </p:cNvPr>
          <p:cNvCxnSpPr>
            <a:cxnSpLocks/>
          </p:cNvCxnSpPr>
          <p:nvPr/>
        </p:nvCxnSpPr>
        <p:spPr>
          <a:xfrm flipV="1">
            <a:off x="781665" y="795254"/>
            <a:ext cx="663677" cy="5305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:a16="http://schemas.microsoft.com/office/drawing/2014/main" id="{434328B6-3A23-49CE-97C2-84B084C0A607}"/>
              </a:ext>
            </a:extLst>
          </p:cNvPr>
          <p:cNvSpPr/>
          <p:nvPr/>
        </p:nvSpPr>
        <p:spPr>
          <a:xfrm>
            <a:off x="7872905" y="3457338"/>
            <a:ext cx="2802193" cy="663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872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26062-D480-4F87-8598-DF8395432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2C65CE-AB1D-4FD6-8934-BE58F596D4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05834" cy="4332416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7C5B4D74-7027-4EE3-A2C5-25B5059E9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096" y="2219359"/>
            <a:ext cx="7516761" cy="42261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7634A6-89E0-4A10-A7E7-AAD2F47CCD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257" y="3325191"/>
            <a:ext cx="6292741" cy="3537939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9F66F31C-8EF8-4CEA-9FCB-32555095C539}"/>
              </a:ext>
            </a:extLst>
          </p:cNvPr>
          <p:cNvSpPr/>
          <p:nvPr/>
        </p:nvSpPr>
        <p:spPr>
          <a:xfrm>
            <a:off x="1253613" y="609600"/>
            <a:ext cx="752168" cy="3637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5B511CBD-5A11-48B8-8595-0A83A6A60333}"/>
              </a:ext>
            </a:extLst>
          </p:cNvPr>
          <p:cNvSpPr/>
          <p:nvPr/>
        </p:nvSpPr>
        <p:spPr>
          <a:xfrm>
            <a:off x="7705834" y="4332416"/>
            <a:ext cx="3085070" cy="918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F4CE209-A27D-4057-9E2A-618F72BFC11E}"/>
              </a:ext>
            </a:extLst>
          </p:cNvPr>
          <p:cNvSpPr/>
          <p:nvPr/>
        </p:nvSpPr>
        <p:spPr>
          <a:xfrm>
            <a:off x="4269123" y="3129104"/>
            <a:ext cx="1413090" cy="25969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797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6FE781-D686-415F-8E60-A64D1D4661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"/>
            <a:ext cx="6394173" cy="3594967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48D42A1F-F270-4972-AE4D-BAE367E86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190" y="2907348"/>
            <a:ext cx="7026810" cy="3950652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8280763C-D4A7-4D89-AEAF-C195B222D543}"/>
              </a:ext>
            </a:extLst>
          </p:cNvPr>
          <p:cNvSpPr/>
          <p:nvPr/>
        </p:nvSpPr>
        <p:spPr>
          <a:xfrm>
            <a:off x="0" y="1757679"/>
            <a:ext cx="1325880" cy="7806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1F23AF4-9C71-468F-ADCB-B9D7391555F1}"/>
              </a:ext>
            </a:extLst>
          </p:cNvPr>
          <p:cNvSpPr/>
          <p:nvPr/>
        </p:nvSpPr>
        <p:spPr>
          <a:xfrm>
            <a:off x="9202994" y="5324168"/>
            <a:ext cx="693174" cy="3244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A4D16790-4EE1-4768-9BE8-1D4E41D9EEC6}"/>
              </a:ext>
            </a:extLst>
          </p:cNvPr>
          <p:cNvCxnSpPr>
            <a:cxnSpLocks/>
          </p:cNvCxnSpPr>
          <p:nvPr/>
        </p:nvCxnSpPr>
        <p:spPr>
          <a:xfrm flipH="1">
            <a:off x="9500385" y="2687782"/>
            <a:ext cx="1029070" cy="2636386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753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E1EBF-1AAE-4E1A-9422-2EEDD6357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0D3228-7AB5-453C-94B4-990D2093DA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58" y="36016"/>
            <a:ext cx="6899058" cy="3878826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A2A42A46-ECF7-42D1-929B-5CCD0E75A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079" y="1846809"/>
            <a:ext cx="5628313" cy="3164381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84167B6-A641-418C-9DED-CBD7B7C5CA94}"/>
              </a:ext>
            </a:extLst>
          </p:cNvPr>
          <p:cNvCxnSpPr>
            <a:cxnSpLocks/>
          </p:cNvCxnSpPr>
          <p:nvPr/>
        </p:nvCxnSpPr>
        <p:spPr>
          <a:xfrm>
            <a:off x="146392" y="1930400"/>
            <a:ext cx="1061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2027E1-F7BE-439B-9F45-7F9AE665C3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29000"/>
            <a:ext cx="6095999" cy="342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94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18FDF1D-879E-42B9-AC2D-E807FC6DF7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858" y="3415996"/>
            <a:ext cx="6322142" cy="355446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E1EBF-1AAE-4E1A-9422-2EEDD6357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3F3CA38-BCAD-4625-B046-D5A4AE924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13755" cy="3830867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18DE038F-E7EF-48EC-AA31-24DB6BD2B961}"/>
              </a:ext>
            </a:extLst>
          </p:cNvPr>
          <p:cNvSpPr/>
          <p:nvPr/>
        </p:nvSpPr>
        <p:spPr>
          <a:xfrm>
            <a:off x="5772081" y="5039526"/>
            <a:ext cx="437367" cy="3244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FCFABE1-7CE2-4EB9-8035-5873C01D92DD}"/>
              </a:ext>
            </a:extLst>
          </p:cNvPr>
          <p:cNvSpPr/>
          <p:nvPr/>
        </p:nvSpPr>
        <p:spPr>
          <a:xfrm>
            <a:off x="1114701" y="1271639"/>
            <a:ext cx="884903" cy="88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78511F0-4403-4365-B88B-8B6B667F2159}"/>
              </a:ext>
            </a:extLst>
          </p:cNvPr>
          <p:cNvCxnSpPr>
            <a:cxnSpLocks/>
          </p:cNvCxnSpPr>
          <p:nvPr/>
        </p:nvCxnSpPr>
        <p:spPr>
          <a:xfrm>
            <a:off x="1622721" y="1772341"/>
            <a:ext cx="2359344" cy="58740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22B3C7FC-13C6-4B82-BAAE-075C9324FBA4}"/>
              </a:ext>
            </a:extLst>
          </p:cNvPr>
          <p:cNvSpPr/>
          <p:nvPr/>
        </p:nvSpPr>
        <p:spPr>
          <a:xfrm>
            <a:off x="0" y="1618788"/>
            <a:ext cx="437367" cy="3244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16B79DC-0B3B-4E59-8D76-145274765BBA}"/>
              </a:ext>
            </a:extLst>
          </p:cNvPr>
          <p:cNvSpPr/>
          <p:nvPr/>
        </p:nvSpPr>
        <p:spPr>
          <a:xfrm>
            <a:off x="6110232" y="4655127"/>
            <a:ext cx="1179494" cy="3244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C15FDD22-B34A-4E38-95AE-146BE881A53D}"/>
              </a:ext>
            </a:extLst>
          </p:cNvPr>
          <p:cNvCxnSpPr/>
          <p:nvPr/>
        </p:nvCxnSpPr>
        <p:spPr>
          <a:xfrm>
            <a:off x="7024255" y="4769683"/>
            <a:ext cx="2396836" cy="1205346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22642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666</TotalTime>
  <Words>4</Words>
  <Application>Microsoft Office PowerPoint</Application>
  <PresentationFormat>Широкоэкранный</PresentationFormat>
  <Paragraphs>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Назарова Тетяна</dc:creator>
  <cp:lastModifiedBy>User</cp:lastModifiedBy>
  <cp:revision>126</cp:revision>
  <dcterms:created xsi:type="dcterms:W3CDTF">2021-12-10T19:13:28Z</dcterms:created>
  <dcterms:modified xsi:type="dcterms:W3CDTF">2022-06-03T12:35:17Z</dcterms:modified>
</cp:coreProperties>
</file>