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0C78-62C0-4C92-A509-B416758D47F7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C04B-A278-4AD1-9C18-79D93D191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1740-0BB3-4DB0-BAB6-0D22162C77AE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1ECB-EEE0-4E6F-97A2-FE218EBEE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5D4F-39A1-4AE5-80CC-C93040218118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6C05-AB10-4F58-A814-0DD0D3F8C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3B34-621C-4036-B84A-32E5EB22B073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15E8-BCA7-4DE0-A9CD-0E1E7C9A1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15EF-CE3C-484D-BC9A-115F529E5C56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3FD4-35B1-42F4-AD74-B0267FE7A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323A-0FD7-4B9D-9DFE-5CE1EE4B6C8B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6010-DF34-4AB3-B31A-AB6C56EB6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1F94-0F3F-4AD3-A614-1CCE3CD686E4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7529-C745-4F05-89AA-9C9960BED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CDDFA-FC8E-44A4-814B-05F6021AEDC3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464C-58A8-4083-BE58-5E2E51121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9705-A03C-416B-8F51-340FC6E61DED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8E29-55F9-4CAA-A620-2C194E9B6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A63C-C87B-4F55-9DB4-44ED0D2AECCD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2E419-3FF3-447D-B6B9-92EB29C03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DD57-382E-4BC2-BF9D-3BA97D4B5A88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E8E17-D7FF-4CF1-932D-4923DDF17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A544A5-117A-45AE-92B3-100EC859BD6F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C325B-64F5-4B73-A990-BF25F2400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Актуалізація </a:t>
            </a:r>
            <a:r>
              <a:rPr lang="uk-UA" dirty="0" err="1" smtClean="0"/>
              <a:t>національно-патріатичного</a:t>
            </a:r>
            <a:r>
              <a:rPr lang="uk-UA" dirty="0" smtClean="0"/>
              <a:t> виховання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28975"/>
            <a:ext cx="9144000" cy="914400"/>
          </a:xfrm>
        </p:spPr>
        <p:txBody>
          <a:bodyPr>
            <a:noAutofit/>
          </a:bodyPr>
          <a:lstStyle/>
          <a:p>
            <a:pPr marR="0" algn="ctr"/>
            <a:r>
              <a:rPr lang="uk-UA" sz="36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на  уроках фізичної </a:t>
            </a:r>
            <a:r>
              <a:rPr lang="uk-UA" sz="36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культури</a:t>
            </a:r>
          </a:p>
          <a:p>
            <a:pPr marR="0" algn="ctr"/>
            <a:r>
              <a:rPr lang="uk-UA" sz="36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uk-UA" sz="36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та позаурочний час</a:t>
            </a:r>
            <a:endParaRPr lang="ru-RU" sz="3600" b="1" dirty="0" smtClean="0">
              <a:solidFill>
                <a:srgbClr val="4DE1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86116" y="4500570"/>
            <a:ext cx="5283200" cy="1500187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sz="2600" dirty="0">
                <a:latin typeface="Constantia" pitchFamily="18" charset="0"/>
              </a:rPr>
              <a:t>Викладач фізичного виховання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sz="2600" dirty="0">
                <a:latin typeface="Constantia" pitchFamily="18" charset="0"/>
              </a:rPr>
              <a:t>Чугуївського професійного ліцею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sz="2600" dirty="0">
                <a:latin typeface="Constantia" pitchFamily="18" charset="0"/>
              </a:rPr>
              <a:t> </a:t>
            </a:r>
            <a:r>
              <a:rPr lang="uk-UA" sz="2600" dirty="0" err="1">
                <a:latin typeface="Constantia" pitchFamily="18" charset="0"/>
              </a:rPr>
              <a:t>Пузіков</a:t>
            </a:r>
            <a:r>
              <a:rPr lang="uk-UA" sz="2600" dirty="0">
                <a:latin typeface="Constantia" pitchFamily="18" charset="0"/>
              </a:rPr>
              <a:t> О.В.</a:t>
            </a:r>
            <a:endParaRPr lang="ru-RU" sz="2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285875"/>
            <a:ext cx="7854950" cy="5143500"/>
          </a:xfrm>
        </p:spPr>
        <p:txBody>
          <a:bodyPr/>
          <a:lstStyle/>
          <a:p>
            <a:pPr marR="0" algn="just"/>
            <a:r>
              <a:rPr lang="uk-UA" sz="3200" b="1" u="sng" smtClean="0"/>
              <a:t>Патріотизм</a:t>
            </a:r>
            <a:r>
              <a:rPr lang="uk-UA" sz="3200" smtClean="0"/>
              <a:t> (від гр. р</a:t>
            </a:r>
            <a:r>
              <a:rPr lang="en-US" sz="3200" smtClean="0"/>
              <a:t>atriotes -</a:t>
            </a:r>
            <a:r>
              <a:rPr lang="uk-UA" sz="3200" smtClean="0"/>
              <a:t>батьківщина) – любов до своєї батьківщини, відданість своєму народу, гордість за свій народ, прагнення захистити його надбання,, продовжити примноження його загальнолюдських і національних морально-духовних цінностей.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51648" cy="271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100" dirty="0" smtClean="0"/>
              <a:t>Туристичні походи, Дні здоров</a:t>
            </a:r>
            <a:r>
              <a:rPr lang="en-US" sz="3100" dirty="0" smtClean="0"/>
              <a:t>`</a:t>
            </a:r>
            <a:r>
              <a:rPr lang="uk-UA" sz="3100" dirty="0" smtClean="0"/>
              <a:t>я, Козацькі розваги, </a:t>
            </a:r>
            <a:r>
              <a:rPr lang="uk-UA" sz="3100" dirty="0" err="1" smtClean="0"/>
              <a:t>“Нумо</a:t>
            </a:r>
            <a:r>
              <a:rPr lang="uk-UA" sz="3100" dirty="0" smtClean="0"/>
              <a:t>, </a:t>
            </a:r>
            <a:r>
              <a:rPr lang="uk-UA" sz="3100" dirty="0" err="1" smtClean="0"/>
              <a:t>хлопці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185737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User\Desktop\Новая папка\день здоров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000125"/>
            <a:ext cx="185737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357313"/>
            <a:ext cx="264318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User\Desktop\Новая папка\турпохид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1000125"/>
            <a:ext cx="1971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User\Desktop\Новая папка\козацькы розваг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378618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29188"/>
            <a:ext cx="37147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C:\Users\User\Desktop\Новая папка\козацькы розваги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8" y="3571875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851648" cy="271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100" dirty="0" smtClean="0"/>
              <a:t>Тематичні лінійки: до Дня Соборності України, Дня пам'яті Героїв </a:t>
            </a:r>
            <a:r>
              <a:rPr lang="uk-UA" sz="3100" dirty="0" err="1" smtClean="0"/>
              <a:t>Крут</a:t>
            </a:r>
            <a:r>
              <a:rPr lang="uk-UA" sz="3100" dirty="0" smtClean="0"/>
              <a:t>, Героїв Небесної Сотні, </a:t>
            </a:r>
            <a:r>
              <a:rPr lang="uk-UA" sz="3100" dirty="0" err="1" smtClean="0"/>
              <a:t>Чорнобильскої</a:t>
            </a:r>
            <a:r>
              <a:rPr lang="uk-UA" sz="3100" dirty="0" smtClean="0"/>
              <a:t> трагедії, Дня пам'яті жертв голодомору та інших свят </a:t>
            </a:r>
            <a:endParaRPr lang="ru-RU" dirty="0"/>
          </a:p>
        </p:txBody>
      </p:sp>
      <p:pic>
        <p:nvPicPr>
          <p:cNvPr id="16386" name="Picture 2" descr="C:\Users\User\Desktop\Новая папка\соборны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5214938"/>
            <a:ext cx="3048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User\Desktop\Новая папка\героъв кру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857375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User\Desktop\Новая папка\небесна сот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072063"/>
            <a:ext cx="3048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User\Desktop\Новая папка\голодомо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7859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Users\User\Desktop\Новая папка\чорноби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1857375"/>
            <a:ext cx="1482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71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100" dirty="0" smtClean="0"/>
              <a:t>День захисника Вітчизни та День Перемоги у ІІ світовій війні</a:t>
            </a:r>
            <a:endParaRPr lang="ru-RU" dirty="0"/>
          </a:p>
        </p:txBody>
      </p:sp>
      <p:pic>
        <p:nvPicPr>
          <p:cNvPr id="17410" name="Picture 2" descr="C:\Users\User\Desktop\Новая папка\день перемоги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928688"/>
            <a:ext cx="2940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User\Desktop\Новая папка\день перемог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349500"/>
            <a:ext cx="294005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141663"/>
            <a:ext cx="3087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chuguevcpal.ptu.org.ua/wp-content/uploads/2019/05/59765181_2062202620748447_458955387585744076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36838"/>
            <a:ext cx="26654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chuguevcpal.ptu.org.ua/wp-content/uploads/2019/05/59847959_2062194284082614_2906982368722026496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981075"/>
            <a:ext cx="26939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http://chuguevcpal.ptu.org.ua/wp-content/uploads/2019/05/60092698_2062202957415080_2776218580407025664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4724400"/>
            <a:ext cx="29098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http://chuguevcpal.ptu.org.ua/wp-content/uploads/2019/05/60253987_2062202790748430_5890410654187126784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868863"/>
            <a:ext cx="22336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71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100" dirty="0" smtClean="0"/>
              <a:t>День пам'яті Чорнобильської трагедії та День пам'яті воїнів інтернаціоналістів</a:t>
            </a:r>
            <a:endParaRPr lang="ru-RU" dirty="0"/>
          </a:p>
        </p:txBody>
      </p:sp>
      <p:pic>
        <p:nvPicPr>
          <p:cNvPr id="18434" name="Picture 3" descr="C:\Users\User\Desktop\Новая папка\IMG-db83fa571c89412c03c4cb4b45fe1956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25923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Users\User\Desktop\Новая папка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125538"/>
            <a:ext cx="39608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chuguevcpal.ptu.org.ua/wp-content/uploads/2019/02/IMG-14733d6350b87d35a86e17a1826c9f95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292600"/>
            <a:ext cx="34528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chuguevcpal.ptu.org.ua/wp-content/uploads/2019/02/IMG-f45a6d0a0b801f973b6c21c10750a013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071938"/>
            <a:ext cx="3714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71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100" dirty="0" smtClean="0"/>
              <a:t>День Прапора, День Незалежності України та День Конституції України</a:t>
            </a:r>
            <a:endParaRPr lang="ru-RU" dirty="0"/>
          </a:p>
        </p:txBody>
      </p:sp>
      <p:pic>
        <p:nvPicPr>
          <p:cNvPr id="19458" name="Picture 1" descr="C:\Users\User\Desktop\Новая папка\IMG_7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381635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User\Desktop\Новая папка\IMG_7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92375"/>
            <a:ext cx="36004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71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100" dirty="0" smtClean="0"/>
              <a:t>Волонтерський рух</a:t>
            </a:r>
            <a:endParaRPr lang="ru-RU" dirty="0"/>
          </a:p>
        </p:txBody>
      </p:sp>
      <p:pic>
        <p:nvPicPr>
          <p:cNvPr id="20482" name="Picture 1" descr="C:\Users\User\Desktop\Новая папка\волонте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235743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User\Desktop\Новая папка\Рисунок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052513"/>
            <a:ext cx="33480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User\Desktop\Новая папка\Рисун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73463"/>
            <a:ext cx="305911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ttp://chuguevcpal.ptu.org.ua/wp-content/uploads/2018/12/DSC_84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4357688"/>
            <a:ext cx="350043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71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100" dirty="0" err="1" smtClean="0"/>
              <a:t>Історико-краєзнавчий</a:t>
            </a:r>
            <a:r>
              <a:rPr lang="uk-UA" sz="3100" dirty="0" smtClean="0"/>
              <a:t> музей </a:t>
            </a:r>
            <a:r>
              <a:rPr lang="uk-UA" sz="3100" dirty="0" err="1" smtClean="0"/>
              <a:t>“Мій</a:t>
            </a:r>
            <a:r>
              <a:rPr lang="uk-UA" sz="3100" dirty="0" smtClean="0"/>
              <a:t> рідний край – моя історія </a:t>
            </a:r>
            <a:r>
              <a:rPr lang="uk-UA" sz="3100" dirty="0" err="1" smtClean="0"/>
              <a:t>жива”</a:t>
            </a:r>
            <a:r>
              <a:rPr lang="uk-UA" sz="3100" dirty="0" smtClean="0"/>
              <a:t> розділ </a:t>
            </a:r>
            <a:r>
              <a:rPr lang="uk-UA" sz="3100" dirty="0" err="1" smtClean="0"/>
              <a:t>“Героям</a:t>
            </a:r>
            <a:r>
              <a:rPr lang="uk-UA" sz="3100" dirty="0" smtClean="0"/>
              <a:t> – слава!”</a:t>
            </a:r>
            <a:endParaRPr lang="ru-RU" dirty="0"/>
          </a:p>
        </p:txBody>
      </p:sp>
      <p:pic>
        <p:nvPicPr>
          <p:cNvPr id="21506" name="Picture 1" descr="C:\Users\User\Desktop\Новая папка\IMG-1af8070c9cbc8cd5c56e2a64363f5d2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User\Desktop\Новая папка\IMG-a2b6be3e64c85f5d48574b063784e59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000125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User\Desktop\Новая папка\IMG-8d1ca37a1968f6495ab76ffde2c9f179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500563"/>
            <a:ext cx="34528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User\Desktop\Новая папка\IMG-fade7a207c2358f2e39f9d19b0547f0d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44291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Users\User\Desktop\Новая папка\IMG-f60c98ef87089acf39c356f126dd2803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000125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155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Актуалізація національно-патріатичного виховання </vt:lpstr>
      <vt:lpstr>Слайд 2</vt:lpstr>
      <vt:lpstr>Туристичні походи, Дні здоров`я, Козацькі розваги, “Нумо, хлопці”</vt:lpstr>
      <vt:lpstr>Тематичні лінійки: до Дня Соборності України, Дня пам'яті Героїв Крут, Героїв Небесної Сотні, Чорнобильскої трагедії, Дня пам'яті жертв голодомору та інших свят </vt:lpstr>
      <vt:lpstr>День захисника Вітчизни та День Перемоги у ІІ світовій війні</vt:lpstr>
      <vt:lpstr>День пам'яті Чорнобильської трагедії та День пам'яті воїнів інтернаціоналістів</vt:lpstr>
      <vt:lpstr>День Прапора, День Незалежності України та День Конституції України</vt:lpstr>
      <vt:lpstr>Волонтерський рух</vt:lpstr>
      <vt:lpstr>Історико-краєзнавчий музей “Мій рідний край – моя історія жива” розділ “Героям – слава!”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Актуалізація національно-патріатичного виховання</dc:title>
  <dc:creator>User</dc:creator>
  <cp:lastModifiedBy>User</cp:lastModifiedBy>
  <cp:revision>18</cp:revision>
  <dcterms:created xsi:type="dcterms:W3CDTF">2020-11-16T07:23:17Z</dcterms:created>
  <dcterms:modified xsi:type="dcterms:W3CDTF">2020-11-19T09:57:48Z</dcterms:modified>
</cp:coreProperties>
</file>