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67" r:id="rId3"/>
    <p:sldId id="257" r:id="rId4"/>
    <p:sldId id="264" r:id="rId5"/>
    <p:sldId id="265" r:id="rId6"/>
    <p:sldId id="266" r:id="rId7"/>
    <p:sldId id="268" r:id="rId8"/>
    <p:sldId id="269" r:id="rId9"/>
    <p:sldId id="270" r:id="rId10"/>
    <p:sldId id="259" r:id="rId11"/>
    <p:sldId id="279" r:id="rId12"/>
    <p:sldId id="260" r:id="rId13"/>
    <p:sldId id="261" r:id="rId14"/>
    <p:sldId id="262" r:id="rId15"/>
    <p:sldId id="272" r:id="rId16"/>
    <p:sldId id="273" r:id="rId17"/>
    <p:sldId id="274" r:id="rId18"/>
    <p:sldId id="275" r:id="rId19"/>
    <p:sldId id="282" r:id="rId20"/>
    <p:sldId id="276" r:id="rId21"/>
    <p:sldId id="278" r:id="rId22"/>
    <p:sldId id="281" r:id="rId23"/>
    <p:sldId id="283" r:id="rId24"/>
    <p:sldId id="263" r:id="rId2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AA21746-8858-4386-991A-807E54D133F5}">
          <p14:sldIdLst>
            <p14:sldId id="256"/>
            <p14:sldId id="267"/>
            <p14:sldId id="257"/>
            <p14:sldId id="264"/>
            <p14:sldId id="265"/>
            <p14:sldId id="266"/>
            <p14:sldId id="268"/>
            <p14:sldId id="269"/>
            <p14:sldId id="270"/>
            <p14:sldId id="259"/>
            <p14:sldId id="279"/>
            <p14:sldId id="260"/>
            <p14:sldId id="261"/>
            <p14:sldId id="262"/>
            <p14:sldId id="272"/>
            <p14:sldId id="273"/>
            <p14:sldId id="274"/>
            <p14:sldId id="275"/>
            <p14:sldId id="282"/>
            <p14:sldId id="276"/>
            <p14:sldId id="278"/>
            <p14:sldId id="281"/>
            <p14:sldId id="283"/>
          </p14:sldIdLst>
        </p14:section>
        <p14:section name="Раздел без заголовка" id="{40EF1772-2480-4EF7-A484-A21062799C3E}">
          <p14:sldIdLst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514"/>
    <a:srgbClr val="000099"/>
    <a:srgbClr val="0C3402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88" d="100"/>
          <a:sy n="88" d="100"/>
        </p:scale>
        <p:origin x="57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5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136A90-6B59-45AD-BBA1-85AFD032E8F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A533B6C7-3203-4AEE-95BC-E867D49C88B5}">
      <dgm:prSet phldrT="[Text]" custT="1"/>
      <dgm:spPr>
        <a:solidFill>
          <a:schemeClr val="accent1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uk-UA" sz="2000" b="1" dirty="0" smtClean="0">
              <a:latin typeface="Arial" panose="020B0604020202020204" pitchFamily="34" charset="0"/>
              <a:cs typeface="Arial" panose="020B0604020202020204" pitchFamily="34" charset="0"/>
            </a:rPr>
            <a:t>«За життя без наркотиків»</a:t>
          </a:r>
          <a:endParaRPr lang="ru-RU" sz="2000" b="1" noProof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4FCAF1A9-8A97-45AC-B4A5-B91AEE5BC9BB}" type="parTrans" cxnId="{0FE563DE-8338-4B45-BCFD-251C8642CABA}">
      <dgm:prSet/>
      <dgm:spPr/>
      <dgm:t>
        <a:bodyPr rtlCol="0"/>
        <a:lstStyle/>
        <a:p>
          <a:pPr rtl="0"/>
          <a:endParaRPr lang="ru-RU" noProof="0" dirty="0"/>
        </a:p>
      </dgm:t>
    </dgm:pt>
    <dgm:pt modelId="{634EAA8A-B09B-42FE-8301-99FBFB2B9BD8}" type="sibTrans" cxnId="{0FE563DE-8338-4B45-BCFD-251C8642CABA}">
      <dgm:prSet/>
      <dgm:spPr/>
      <dgm:t>
        <a:bodyPr rtlCol="0"/>
        <a:lstStyle/>
        <a:p>
          <a:pPr rtl="0"/>
          <a:endParaRPr lang="ru-RU" noProof="0" dirty="0"/>
        </a:p>
      </dgm:t>
    </dgm:pt>
    <dgm:pt modelId="{620EFBB7-0769-4554-96E3-51B5B6698D5A}">
      <dgm:prSet phldrT="[Text]" custT="1"/>
      <dgm:spPr>
        <a:solidFill>
          <a:schemeClr val="accent1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uk-UA" sz="2000" b="1" dirty="0" smtClean="0">
              <a:latin typeface="Arial" panose="020B0604020202020204" pitchFamily="34" charset="0"/>
              <a:cs typeface="Arial" panose="020B0604020202020204" pitchFamily="34" charset="0"/>
            </a:rPr>
            <a:t>«Пожежу краще запобігти, ніж її гасити»</a:t>
          </a:r>
          <a:endParaRPr lang="ru-RU" sz="2000" b="1" noProof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FD3AFE35-532F-4AE8-BAB4-DFA3B4B611F6}" type="sibTrans" cxnId="{17C9D25A-BC5F-418E-9A4A-29DD9C57BD39}">
      <dgm:prSet/>
      <dgm:spPr/>
      <dgm:t>
        <a:bodyPr rtlCol="0"/>
        <a:lstStyle/>
        <a:p>
          <a:pPr rtl="0"/>
          <a:endParaRPr lang="ru-RU" noProof="0" dirty="0"/>
        </a:p>
      </dgm:t>
    </dgm:pt>
    <dgm:pt modelId="{B5DFE748-686E-4A08-944E-9D07F9FA6B48}" type="parTrans" cxnId="{17C9D25A-BC5F-418E-9A4A-29DD9C57BD39}">
      <dgm:prSet/>
      <dgm:spPr/>
      <dgm:t>
        <a:bodyPr rtlCol="0"/>
        <a:lstStyle/>
        <a:p>
          <a:pPr rtl="0"/>
          <a:endParaRPr lang="ru-RU" noProof="0" dirty="0"/>
        </a:p>
      </dgm:t>
    </dgm:pt>
    <dgm:pt modelId="{4A4045ED-A119-4AA6-9C68-5FB2FD000427}">
      <dgm:prSet phldrT="[Text]" custT="1"/>
      <dgm:spPr>
        <a:solidFill>
          <a:schemeClr val="accent1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uk-UA" sz="2000" b="1" dirty="0" smtClean="0">
              <a:latin typeface="Arial" panose="020B0604020202020204" pitchFamily="34" charset="0"/>
              <a:cs typeface="Arial" panose="020B0604020202020204" pitchFamily="34" charset="0"/>
            </a:rPr>
            <a:t>«Шкідливість алкоголю та тютюнопаління для молодого організму та безпеки праці»</a:t>
          </a:r>
          <a:endParaRPr lang="ru-RU" sz="2000" b="1" noProof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858335E1-0756-4935-AE41-5B216DCCD948}" type="sibTrans" cxnId="{1BD59E24-EEF8-4998-8DB1-3343142CAF57}">
      <dgm:prSet/>
      <dgm:spPr/>
      <dgm:t>
        <a:bodyPr rtlCol="0"/>
        <a:lstStyle/>
        <a:p>
          <a:pPr rtl="0"/>
          <a:endParaRPr lang="ru-RU" noProof="0" dirty="0"/>
        </a:p>
      </dgm:t>
    </dgm:pt>
    <dgm:pt modelId="{3AFC7164-9B18-4D91-8BCD-E06AEDF44A1B}" type="parTrans" cxnId="{1BD59E24-EEF8-4998-8DB1-3343142CAF57}">
      <dgm:prSet/>
      <dgm:spPr/>
      <dgm:t>
        <a:bodyPr rtlCol="0"/>
        <a:lstStyle/>
        <a:p>
          <a:pPr rtl="0"/>
          <a:endParaRPr lang="ru-RU" noProof="0" dirty="0"/>
        </a:p>
      </dgm:t>
    </dgm:pt>
    <dgm:pt modelId="{AA23C41B-5398-4E67-9C07-4843F0DE1090}">
      <dgm:prSet phldrT="[Text]" custT="1"/>
      <dgm:spPr>
        <a:solidFill>
          <a:schemeClr val="accent1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uk-UA" sz="2000" b="1" dirty="0" smtClean="0">
              <a:latin typeface="Arial" panose="020B0604020202020204" pitchFamily="34" charset="0"/>
              <a:cs typeface="Arial" panose="020B0604020202020204" pitchFamily="34" charset="0"/>
            </a:rPr>
            <a:t>Конкурси дитячих малюнків «Охорона праці очима дітей» та плакатів за професійним спрямуванням</a:t>
          </a:r>
          <a:endParaRPr lang="ru-RU" sz="2000" b="1" noProof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3BC357A0-7D6F-4E8B-9A1C-F831A76A47A7}" type="parTrans" cxnId="{D6FB35F0-4ED2-4C18-A5A5-67DAD3241F8D}">
      <dgm:prSet/>
      <dgm:spPr/>
      <dgm:t>
        <a:bodyPr/>
        <a:lstStyle/>
        <a:p>
          <a:endParaRPr lang="ru-RU"/>
        </a:p>
      </dgm:t>
    </dgm:pt>
    <dgm:pt modelId="{EA467D82-4004-4B73-B4B5-BD57573A6333}" type="sibTrans" cxnId="{D6FB35F0-4ED2-4C18-A5A5-67DAD3241F8D}">
      <dgm:prSet/>
      <dgm:spPr/>
      <dgm:t>
        <a:bodyPr/>
        <a:lstStyle/>
        <a:p>
          <a:endParaRPr lang="ru-RU"/>
        </a:p>
      </dgm:t>
    </dgm:pt>
    <dgm:pt modelId="{183A34DF-AA92-49E1-8191-0CF6AD17A6AA}" type="pres">
      <dgm:prSet presAssocID="{2A136A90-6B59-45AD-BBA1-85AFD032E8F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706C0E-1AB2-4161-86CE-4B3594B6EE51}" type="pres">
      <dgm:prSet presAssocID="{620EFBB7-0769-4554-96E3-51B5B6698D5A}" presName="parentLin" presStyleCnt="0"/>
      <dgm:spPr/>
    </dgm:pt>
    <dgm:pt modelId="{428AD880-175D-49F1-A1F6-97F367C387BF}" type="pres">
      <dgm:prSet presAssocID="{620EFBB7-0769-4554-96E3-51B5B6698D5A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A8B898EB-38C9-408E-9FE2-CB5C874FA50A}" type="pres">
      <dgm:prSet presAssocID="{620EFBB7-0769-4554-96E3-51B5B6698D5A}" presName="parentText" presStyleLbl="node1" presStyleIdx="0" presStyleCnt="4" custScaleY="1493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0CCE66-3FB9-4F51-BDBC-33ABD28D8225}" type="pres">
      <dgm:prSet presAssocID="{620EFBB7-0769-4554-96E3-51B5B6698D5A}" presName="negativeSpace" presStyleCnt="0"/>
      <dgm:spPr/>
    </dgm:pt>
    <dgm:pt modelId="{CD67A140-C3A5-43E4-BD28-3C31B61E6EA3}" type="pres">
      <dgm:prSet presAssocID="{620EFBB7-0769-4554-96E3-51B5B6698D5A}" presName="childText" presStyleLbl="conFgAcc1" presStyleIdx="0" presStyleCnt="4">
        <dgm:presLayoutVars>
          <dgm:bulletEnabled val="1"/>
        </dgm:presLayoutVars>
      </dgm:prSet>
      <dgm:spPr>
        <a:ln>
          <a:solidFill>
            <a:schemeClr val="accent5">
              <a:lumMod val="50000"/>
            </a:schemeClr>
          </a:solidFill>
        </a:ln>
      </dgm:spPr>
    </dgm:pt>
    <dgm:pt modelId="{B5CDED1F-8360-491C-9402-4F19E16BD667}" type="pres">
      <dgm:prSet presAssocID="{FD3AFE35-532F-4AE8-BAB4-DFA3B4B611F6}" presName="spaceBetweenRectangles" presStyleCnt="0"/>
      <dgm:spPr/>
    </dgm:pt>
    <dgm:pt modelId="{77070C8B-4365-4FE5-A117-9CDBA9EA1B7B}" type="pres">
      <dgm:prSet presAssocID="{A533B6C7-3203-4AEE-95BC-E867D49C88B5}" presName="parentLin" presStyleCnt="0"/>
      <dgm:spPr/>
    </dgm:pt>
    <dgm:pt modelId="{1281A6D2-5A4B-4B28-A324-2451A8523897}" type="pres">
      <dgm:prSet presAssocID="{A533B6C7-3203-4AEE-95BC-E867D49C88B5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9F236B2A-6433-401D-953E-FC86D923A3BE}" type="pres">
      <dgm:prSet presAssocID="{A533B6C7-3203-4AEE-95BC-E867D49C88B5}" presName="parentText" presStyleLbl="node1" presStyleIdx="1" presStyleCnt="4" custScaleY="1332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2D5052-0558-4614-99B8-0AD5AD5D765D}" type="pres">
      <dgm:prSet presAssocID="{A533B6C7-3203-4AEE-95BC-E867D49C88B5}" presName="negativeSpace" presStyleCnt="0"/>
      <dgm:spPr/>
    </dgm:pt>
    <dgm:pt modelId="{87E2FD7C-0729-47B8-B1FB-A44E439BE764}" type="pres">
      <dgm:prSet presAssocID="{A533B6C7-3203-4AEE-95BC-E867D49C88B5}" presName="childText" presStyleLbl="conFgAcc1" presStyleIdx="1" presStyleCnt="4">
        <dgm:presLayoutVars>
          <dgm:bulletEnabled val="1"/>
        </dgm:presLayoutVars>
      </dgm:prSet>
      <dgm:spPr>
        <a:ln>
          <a:solidFill>
            <a:schemeClr val="accent2"/>
          </a:solidFill>
        </a:ln>
      </dgm:spPr>
    </dgm:pt>
    <dgm:pt modelId="{6052B25F-36DF-4A5F-BA08-1F9785D05B9B}" type="pres">
      <dgm:prSet presAssocID="{634EAA8A-B09B-42FE-8301-99FBFB2B9BD8}" presName="spaceBetweenRectangles" presStyleCnt="0"/>
      <dgm:spPr/>
    </dgm:pt>
    <dgm:pt modelId="{C731DBC8-0E99-4639-ACA2-7ACEFA2844BF}" type="pres">
      <dgm:prSet presAssocID="{4A4045ED-A119-4AA6-9C68-5FB2FD000427}" presName="parentLin" presStyleCnt="0"/>
      <dgm:spPr/>
    </dgm:pt>
    <dgm:pt modelId="{35933558-DB26-4802-B4E2-672716F88346}" type="pres">
      <dgm:prSet presAssocID="{4A4045ED-A119-4AA6-9C68-5FB2FD000427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12FEB779-618B-4854-88E9-390575D436B8}" type="pres">
      <dgm:prSet presAssocID="{4A4045ED-A119-4AA6-9C68-5FB2FD000427}" presName="parentText" presStyleLbl="node1" presStyleIdx="2" presStyleCnt="4" custScaleY="13752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7DA70E-372B-453D-9992-B9F46E5D404C}" type="pres">
      <dgm:prSet presAssocID="{4A4045ED-A119-4AA6-9C68-5FB2FD000427}" presName="negativeSpace" presStyleCnt="0"/>
      <dgm:spPr/>
    </dgm:pt>
    <dgm:pt modelId="{E7351307-5BD1-403B-A1BF-1058796C5E99}" type="pres">
      <dgm:prSet presAssocID="{4A4045ED-A119-4AA6-9C68-5FB2FD000427}" presName="childText" presStyleLbl="conFgAcc1" presStyleIdx="2" presStyleCnt="4">
        <dgm:presLayoutVars>
          <dgm:bulletEnabled val="1"/>
        </dgm:presLayoutVars>
      </dgm:prSet>
      <dgm:spPr>
        <a:ln>
          <a:solidFill>
            <a:srgbClr val="FFD347"/>
          </a:solidFill>
        </a:ln>
      </dgm:spPr>
    </dgm:pt>
    <dgm:pt modelId="{2C6533AF-1EBF-4D1B-9E86-C220ACE121B4}" type="pres">
      <dgm:prSet presAssocID="{858335E1-0756-4935-AE41-5B216DCCD948}" presName="spaceBetweenRectangles" presStyleCnt="0"/>
      <dgm:spPr/>
    </dgm:pt>
    <dgm:pt modelId="{B1B1FA85-C5EC-4282-8C2B-1116922DA10F}" type="pres">
      <dgm:prSet presAssocID="{AA23C41B-5398-4E67-9C07-4843F0DE1090}" presName="parentLin" presStyleCnt="0"/>
      <dgm:spPr/>
    </dgm:pt>
    <dgm:pt modelId="{A8D1290B-C3D7-4BE6-BF04-C469481D89E9}" type="pres">
      <dgm:prSet presAssocID="{AA23C41B-5398-4E67-9C07-4843F0DE1090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3D233B7D-578F-49A6-8035-5083ABEDEF42}" type="pres">
      <dgm:prSet presAssocID="{AA23C41B-5398-4E67-9C07-4843F0DE1090}" presName="parentText" presStyleLbl="node1" presStyleIdx="3" presStyleCnt="4" custScaleY="2399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F2EE92-C879-4D2C-A471-20AF32A1CDD7}" type="pres">
      <dgm:prSet presAssocID="{AA23C41B-5398-4E67-9C07-4843F0DE1090}" presName="negativeSpace" presStyleCnt="0"/>
      <dgm:spPr/>
    </dgm:pt>
    <dgm:pt modelId="{A62AF40D-FC0C-4E47-AD81-4604B54388A0}" type="pres">
      <dgm:prSet presAssocID="{AA23C41B-5398-4E67-9C07-4843F0DE1090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0FE563DE-8338-4B45-BCFD-251C8642CABA}" srcId="{2A136A90-6B59-45AD-BBA1-85AFD032E8F8}" destId="{A533B6C7-3203-4AEE-95BC-E867D49C88B5}" srcOrd="1" destOrd="0" parTransId="{4FCAF1A9-8A97-45AC-B4A5-B91AEE5BC9BB}" sibTransId="{634EAA8A-B09B-42FE-8301-99FBFB2B9BD8}"/>
    <dgm:cxn modelId="{1BD59E24-EEF8-4998-8DB1-3343142CAF57}" srcId="{2A136A90-6B59-45AD-BBA1-85AFD032E8F8}" destId="{4A4045ED-A119-4AA6-9C68-5FB2FD000427}" srcOrd="2" destOrd="0" parTransId="{3AFC7164-9B18-4D91-8BCD-E06AEDF44A1B}" sibTransId="{858335E1-0756-4935-AE41-5B216DCCD948}"/>
    <dgm:cxn modelId="{8F3325FD-93F6-4650-B7EA-D8A8CEB9CADC}" type="presOf" srcId="{AA23C41B-5398-4E67-9C07-4843F0DE1090}" destId="{3D233B7D-578F-49A6-8035-5083ABEDEF42}" srcOrd="1" destOrd="0" presId="urn:microsoft.com/office/officeart/2005/8/layout/list1"/>
    <dgm:cxn modelId="{AE191E4D-5CAB-4318-B26C-FF45842DE147}" type="presOf" srcId="{A533B6C7-3203-4AEE-95BC-E867D49C88B5}" destId="{1281A6D2-5A4B-4B28-A324-2451A8523897}" srcOrd="0" destOrd="0" presId="urn:microsoft.com/office/officeart/2005/8/layout/list1"/>
    <dgm:cxn modelId="{F8ADA4DB-B32F-4B73-8A10-82145969B0D4}" type="presOf" srcId="{4A4045ED-A119-4AA6-9C68-5FB2FD000427}" destId="{12FEB779-618B-4854-88E9-390575D436B8}" srcOrd="1" destOrd="0" presId="urn:microsoft.com/office/officeart/2005/8/layout/list1"/>
    <dgm:cxn modelId="{8028E8BF-8455-4118-B99A-A0686340C34D}" type="presOf" srcId="{2A136A90-6B59-45AD-BBA1-85AFD032E8F8}" destId="{183A34DF-AA92-49E1-8191-0CF6AD17A6AA}" srcOrd="0" destOrd="0" presId="urn:microsoft.com/office/officeart/2005/8/layout/list1"/>
    <dgm:cxn modelId="{FFC7372E-FB9E-4701-9673-F683E4BC8F79}" type="presOf" srcId="{4A4045ED-A119-4AA6-9C68-5FB2FD000427}" destId="{35933558-DB26-4802-B4E2-672716F88346}" srcOrd="0" destOrd="0" presId="urn:microsoft.com/office/officeart/2005/8/layout/list1"/>
    <dgm:cxn modelId="{D6FB35F0-4ED2-4C18-A5A5-67DAD3241F8D}" srcId="{2A136A90-6B59-45AD-BBA1-85AFD032E8F8}" destId="{AA23C41B-5398-4E67-9C07-4843F0DE1090}" srcOrd="3" destOrd="0" parTransId="{3BC357A0-7D6F-4E8B-9A1C-F831A76A47A7}" sibTransId="{EA467D82-4004-4B73-B4B5-BD57573A6333}"/>
    <dgm:cxn modelId="{17C9D25A-BC5F-418E-9A4A-29DD9C57BD39}" srcId="{2A136A90-6B59-45AD-BBA1-85AFD032E8F8}" destId="{620EFBB7-0769-4554-96E3-51B5B6698D5A}" srcOrd="0" destOrd="0" parTransId="{B5DFE748-686E-4A08-944E-9D07F9FA6B48}" sibTransId="{FD3AFE35-532F-4AE8-BAB4-DFA3B4B611F6}"/>
    <dgm:cxn modelId="{DAB080D3-9720-409D-92F9-E4C628DAB5DB}" type="presOf" srcId="{620EFBB7-0769-4554-96E3-51B5B6698D5A}" destId="{428AD880-175D-49F1-A1F6-97F367C387BF}" srcOrd="0" destOrd="0" presId="urn:microsoft.com/office/officeart/2005/8/layout/list1"/>
    <dgm:cxn modelId="{D464AE00-98C5-4729-BA0B-0A240BA37B8D}" type="presOf" srcId="{AA23C41B-5398-4E67-9C07-4843F0DE1090}" destId="{A8D1290B-C3D7-4BE6-BF04-C469481D89E9}" srcOrd="0" destOrd="0" presId="urn:microsoft.com/office/officeart/2005/8/layout/list1"/>
    <dgm:cxn modelId="{4C47BF0C-5B6B-47F0-A6B5-4894696B5CAD}" type="presOf" srcId="{620EFBB7-0769-4554-96E3-51B5B6698D5A}" destId="{A8B898EB-38C9-408E-9FE2-CB5C874FA50A}" srcOrd="1" destOrd="0" presId="urn:microsoft.com/office/officeart/2005/8/layout/list1"/>
    <dgm:cxn modelId="{72FBC52A-80BD-4D8D-8201-EC70459479E5}" type="presOf" srcId="{A533B6C7-3203-4AEE-95BC-E867D49C88B5}" destId="{9F236B2A-6433-401D-953E-FC86D923A3BE}" srcOrd="1" destOrd="0" presId="urn:microsoft.com/office/officeart/2005/8/layout/list1"/>
    <dgm:cxn modelId="{35086FED-D703-4638-98BD-FE920FA5FBDD}" type="presParOf" srcId="{183A34DF-AA92-49E1-8191-0CF6AD17A6AA}" destId="{8F706C0E-1AB2-4161-86CE-4B3594B6EE51}" srcOrd="0" destOrd="0" presId="urn:microsoft.com/office/officeart/2005/8/layout/list1"/>
    <dgm:cxn modelId="{3FD846C1-1AA1-4813-BE57-63765B60AAC5}" type="presParOf" srcId="{8F706C0E-1AB2-4161-86CE-4B3594B6EE51}" destId="{428AD880-175D-49F1-A1F6-97F367C387BF}" srcOrd="0" destOrd="0" presId="urn:microsoft.com/office/officeart/2005/8/layout/list1"/>
    <dgm:cxn modelId="{5B04AB5B-9799-43BD-8D52-7AC40E55F47A}" type="presParOf" srcId="{8F706C0E-1AB2-4161-86CE-4B3594B6EE51}" destId="{A8B898EB-38C9-408E-9FE2-CB5C874FA50A}" srcOrd="1" destOrd="0" presId="urn:microsoft.com/office/officeart/2005/8/layout/list1"/>
    <dgm:cxn modelId="{5E58D9F8-1C6A-4C88-8692-866BDA2FB234}" type="presParOf" srcId="{183A34DF-AA92-49E1-8191-0CF6AD17A6AA}" destId="{010CCE66-3FB9-4F51-BDBC-33ABD28D8225}" srcOrd="1" destOrd="0" presId="urn:microsoft.com/office/officeart/2005/8/layout/list1"/>
    <dgm:cxn modelId="{5B5BD3E0-6AA5-405C-86F6-6189D7D1BBB2}" type="presParOf" srcId="{183A34DF-AA92-49E1-8191-0CF6AD17A6AA}" destId="{CD67A140-C3A5-43E4-BD28-3C31B61E6EA3}" srcOrd="2" destOrd="0" presId="urn:microsoft.com/office/officeart/2005/8/layout/list1"/>
    <dgm:cxn modelId="{88AA28E7-36CD-44A7-8ADB-4D1F8916FBC1}" type="presParOf" srcId="{183A34DF-AA92-49E1-8191-0CF6AD17A6AA}" destId="{B5CDED1F-8360-491C-9402-4F19E16BD667}" srcOrd="3" destOrd="0" presId="urn:microsoft.com/office/officeart/2005/8/layout/list1"/>
    <dgm:cxn modelId="{FF7413D7-D548-4681-A585-70D1AABC67F9}" type="presParOf" srcId="{183A34DF-AA92-49E1-8191-0CF6AD17A6AA}" destId="{77070C8B-4365-4FE5-A117-9CDBA9EA1B7B}" srcOrd="4" destOrd="0" presId="urn:microsoft.com/office/officeart/2005/8/layout/list1"/>
    <dgm:cxn modelId="{71A0FD2B-4499-4733-9591-DA4C05395BCE}" type="presParOf" srcId="{77070C8B-4365-4FE5-A117-9CDBA9EA1B7B}" destId="{1281A6D2-5A4B-4B28-A324-2451A8523897}" srcOrd="0" destOrd="0" presId="urn:microsoft.com/office/officeart/2005/8/layout/list1"/>
    <dgm:cxn modelId="{30A09A04-D072-417D-A61D-934C676DCDCF}" type="presParOf" srcId="{77070C8B-4365-4FE5-A117-9CDBA9EA1B7B}" destId="{9F236B2A-6433-401D-953E-FC86D923A3BE}" srcOrd="1" destOrd="0" presId="urn:microsoft.com/office/officeart/2005/8/layout/list1"/>
    <dgm:cxn modelId="{524522B1-B159-42B4-B665-C9379A55DCC7}" type="presParOf" srcId="{183A34DF-AA92-49E1-8191-0CF6AD17A6AA}" destId="{622D5052-0558-4614-99B8-0AD5AD5D765D}" srcOrd="5" destOrd="0" presId="urn:microsoft.com/office/officeart/2005/8/layout/list1"/>
    <dgm:cxn modelId="{E7BEC372-D400-47C9-A797-96ADB89A1753}" type="presParOf" srcId="{183A34DF-AA92-49E1-8191-0CF6AD17A6AA}" destId="{87E2FD7C-0729-47B8-B1FB-A44E439BE764}" srcOrd="6" destOrd="0" presId="urn:microsoft.com/office/officeart/2005/8/layout/list1"/>
    <dgm:cxn modelId="{417F3911-D9AF-4E19-9D90-8109AFEFCD0B}" type="presParOf" srcId="{183A34DF-AA92-49E1-8191-0CF6AD17A6AA}" destId="{6052B25F-36DF-4A5F-BA08-1F9785D05B9B}" srcOrd="7" destOrd="0" presId="urn:microsoft.com/office/officeart/2005/8/layout/list1"/>
    <dgm:cxn modelId="{3DE435C5-4ABA-458C-BF3A-884235FEC02F}" type="presParOf" srcId="{183A34DF-AA92-49E1-8191-0CF6AD17A6AA}" destId="{C731DBC8-0E99-4639-ACA2-7ACEFA2844BF}" srcOrd="8" destOrd="0" presId="urn:microsoft.com/office/officeart/2005/8/layout/list1"/>
    <dgm:cxn modelId="{9CE7FB1B-7AC6-451B-AD05-46E39FAC0010}" type="presParOf" srcId="{C731DBC8-0E99-4639-ACA2-7ACEFA2844BF}" destId="{35933558-DB26-4802-B4E2-672716F88346}" srcOrd="0" destOrd="0" presId="urn:microsoft.com/office/officeart/2005/8/layout/list1"/>
    <dgm:cxn modelId="{D7FA96C3-741B-437E-86F3-1F9B666F84B5}" type="presParOf" srcId="{C731DBC8-0E99-4639-ACA2-7ACEFA2844BF}" destId="{12FEB779-618B-4854-88E9-390575D436B8}" srcOrd="1" destOrd="0" presId="urn:microsoft.com/office/officeart/2005/8/layout/list1"/>
    <dgm:cxn modelId="{3A498131-4138-44B4-9C9F-8B31018D776D}" type="presParOf" srcId="{183A34DF-AA92-49E1-8191-0CF6AD17A6AA}" destId="{0E7DA70E-372B-453D-9992-B9F46E5D404C}" srcOrd="9" destOrd="0" presId="urn:microsoft.com/office/officeart/2005/8/layout/list1"/>
    <dgm:cxn modelId="{14BB65EA-6E97-4ECF-BD27-4835B736C81E}" type="presParOf" srcId="{183A34DF-AA92-49E1-8191-0CF6AD17A6AA}" destId="{E7351307-5BD1-403B-A1BF-1058796C5E99}" srcOrd="10" destOrd="0" presId="urn:microsoft.com/office/officeart/2005/8/layout/list1"/>
    <dgm:cxn modelId="{6337189B-FF93-4307-9EA0-D74825605D91}" type="presParOf" srcId="{183A34DF-AA92-49E1-8191-0CF6AD17A6AA}" destId="{2C6533AF-1EBF-4D1B-9E86-C220ACE121B4}" srcOrd="11" destOrd="0" presId="urn:microsoft.com/office/officeart/2005/8/layout/list1"/>
    <dgm:cxn modelId="{2BC99FBA-96AD-491B-B0C0-8B87DD2C92C2}" type="presParOf" srcId="{183A34DF-AA92-49E1-8191-0CF6AD17A6AA}" destId="{B1B1FA85-C5EC-4282-8C2B-1116922DA10F}" srcOrd="12" destOrd="0" presId="urn:microsoft.com/office/officeart/2005/8/layout/list1"/>
    <dgm:cxn modelId="{03375CB5-6D06-4E09-90B4-F5448D999B25}" type="presParOf" srcId="{B1B1FA85-C5EC-4282-8C2B-1116922DA10F}" destId="{A8D1290B-C3D7-4BE6-BF04-C469481D89E9}" srcOrd="0" destOrd="0" presId="urn:microsoft.com/office/officeart/2005/8/layout/list1"/>
    <dgm:cxn modelId="{6CA3F68E-2330-47BC-8E18-1EF34DA8D374}" type="presParOf" srcId="{B1B1FA85-C5EC-4282-8C2B-1116922DA10F}" destId="{3D233B7D-578F-49A6-8035-5083ABEDEF42}" srcOrd="1" destOrd="0" presId="urn:microsoft.com/office/officeart/2005/8/layout/list1"/>
    <dgm:cxn modelId="{AE39CBE0-D583-4C0A-93AF-CD249733C42C}" type="presParOf" srcId="{183A34DF-AA92-49E1-8191-0CF6AD17A6AA}" destId="{BBF2EE92-C879-4D2C-A471-20AF32A1CDD7}" srcOrd="13" destOrd="0" presId="urn:microsoft.com/office/officeart/2005/8/layout/list1"/>
    <dgm:cxn modelId="{E4032232-1DAC-451E-87C7-F7613AB3CBBA}" type="presParOf" srcId="{183A34DF-AA92-49E1-8191-0CF6AD17A6AA}" destId="{A62AF40D-FC0C-4E47-AD81-4604B54388A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136A90-6B59-45AD-BBA1-85AFD032E8F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620EFBB7-0769-4554-96E3-51B5B6698D5A}">
      <dgm:prSet phldrT="[Text]"/>
      <dgm:spPr>
        <a:solidFill>
          <a:srgbClr val="00B050"/>
        </a:solidFill>
      </dgm:spPr>
      <dgm:t>
        <a:bodyPr rtlCol="0"/>
        <a:lstStyle/>
        <a:p>
          <a:pPr rtl="0"/>
          <a:r>
            <a:rPr lang="uk-UA" noProof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Фізичного здоров'я </a:t>
          </a:r>
          <a:endParaRPr lang="ru-RU" noProof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5DFE748-686E-4A08-944E-9D07F9FA6B48}" type="parTrans" cxnId="{17C9D25A-BC5F-418E-9A4A-29DD9C57BD39}">
      <dgm:prSet/>
      <dgm:spPr/>
      <dgm:t>
        <a:bodyPr rtlCol="0"/>
        <a:lstStyle/>
        <a:p>
          <a:pPr rtl="0"/>
          <a:endParaRPr lang="ru-RU" noProof="0" dirty="0"/>
        </a:p>
      </dgm:t>
    </dgm:pt>
    <dgm:pt modelId="{FD3AFE35-532F-4AE8-BAB4-DFA3B4B611F6}" type="sibTrans" cxnId="{17C9D25A-BC5F-418E-9A4A-29DD9C57BD39}">
      <dgm:prSet/>
      <dgm:spPr/>
      <dgm:t>
        <a:bodyPr rtlCol="0"/>
        <a:lstStyle/>
        <a:p>
          <a:pPr rtl="0"/>
          <a:endParaRPr lang="ru-RU" noProof="0" dirty="0"/>
        </a:p>
      </dgm:t>
    </dgm:pt>
    <dgm:pt modelId="{4A4045ED-A119-4AA6-9C68-5FB2FD000427}">
      <dgm:prSet phldrT="[Text]"/>
      <dgm:spPr>
        <a:solidFill>
          <a:schemeClr val="accent6">
            <a:lumMod val="75000"/>
          </a:schemeClr>
        </a:solidFill>
      </dgm:spPr>
      <dgm:t>
        <a:bodyPr rtlCol="0"/>
        <a:lstStyle/>
        <a:p>
          <a:pPr rtl="0"/>
          <a:r>
            <a:rPr lang="uk-UA" noProof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Духовного здоров'я</a:t>
          </a:r>
          <a:endParaRPr lang="ru-RU" noProof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AFC7164-9B18-4D91-8BCD-E06AEDF44A1B}" type="parTrans" cxnId="{1BD59E24-EEF8-4998-8DB1-3343142CAF57}">
      <dgm:prSet/>
      <dgm:spPr/>
      <dgm:t>
        <a:bodyPr rtlCol="0"/>
        <a:lstStyle/>
        <a:p>
          <a:pPr rtl="0"/>
          <a:endParaRPr lang="ru-RU" noProof="0" dirty="0"/>
        </a:p>
      </dgm:t>
    </dgm:pt>
    <dgm:pt modelId="{858335E1-0756-4935-AE41-5B216DCCD948}" type="sibTrans" cxnId="{1BD59E24-EEF8-4998-8DB1-3343142CAF57}">
      <dgm:prSet/>
      <dgm:spPr/>
      <dgm:t>
        <a:bodyPr rtlCol="0"/>
        <a:lstStyle/>
        <a:p>
          <a:pPr rtl="0"/>
          <a:endParaRPr lang="ru-RU" noProof="0" dirty="0"/>
        </a:p>
      </dgm:t>
    </dgm:pt>
    <dgm:pt modelId="{CF4E94A8-B031-4303-950F-B1AE54D9EA68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 rtlCol="0"/>
        <a:lstStyle/>
        <a:p>
          <a:pPr rtl="0"/>
          <a:r>
            <a:rPr lang="uk-UA" noProof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Психічного здоров'я </a:t>
          </a:r>
          <a:endParaRPr lang="ru-RU" noProof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B6DA41E-D28F-4864-92C4-B64135BA22AD}" type="parTrans" cxnId="{956DCDFA-3D98-4C03-83F2-A92E0BAAA0A6}">
      <dgm:prSet/>
      <dgm:spPr/>
      <dgm:t>
        <a:bodyPr/>
        <a:lstStyle/>
        <a:p>
          <a:endParaRPr lang="ru-RU"/>
        </a:p>
      </dgm:t>
    </dgm:pt>
    <dgm:pt modelId="{BF0A355C-D1E2-45DC-9AFA-E764F84F41DB}" type="sibTrans" cxnId="{956DCDFA-3D98-4C03-83F2-A92E0BAAA0A6}">
      <dgm:prSet/>
      <dgm:spPr/>
      <dgm:t>
        <a:bodyPr/>
        <a:lstStyle/>
        <a:p>
          <a:endParaRPr lang="ru-RU"/>
        </a:p>
      </dgm:t>
    </dgm:pt>
    <dgm:pt modelId="{238ABC65-3885-47B1-84DF-A9243BC25F4D}">
      <dgm:prSet phldrT="[Text]"/>
      <dgm:spPr>
        <a:solidFill>
          <a:schemeClr val="accent4">
            <a:lumMod val="75000"/>
          </a:schemeClr>
        </a:solidFill>
      </dgm:spPr>
      <dgm:t>
        <a:bodyPr rtlCol="0"/>
        <a:lstStyle/>
        <a:p>
          <a:pPr rtl="0"/>
          <a:r>
            <a:rPr lang="uk-UA" noProof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Соціального здоров'я</a:t>
          </a:r>
          <a:endParaRPr lang="ru-RU" noProof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6BF673D-084A-4309-A2A7-DD701B4B9EAF}" type="parTrans" cxnId="{6CA76AA7-A36A-4EF8-A129-8D8F9B694648}">
      <dgm:prSet/>
      <dgm:spPr/>
      <dgm:t>
        <a:bodyPr/>
        <a:lstStyle/>
        <a:p>
          <a:endParaRPr lang="ru-RU"/>
        </a:p>
      </dgm:t>
    </dgm:pt>
    <dgm:pt modelId="{BF60A981-835E-4376-BE2D-67B0CCC4181E}" type="sibTrans" cxnId="{6CA76AA7-A36A-4EF8-A129-8D8F9B694648}">
      <dgm:prSet/>
      <dgm:spPr/>
      <dgm:t>
        <a:bodyPr/>
        <a:lstStyle/>
        <a:p>
          <a:endParaRPr lang="ru-RU"/>
        </a:p>
      </dgm:t>
    </dgm:pt>
    <dgm:pt modelId="{C5A39D0A-58B5-4AC4-A03E-A17758CCA224}">
      <dgm:prSet phldrT="[Text]"/>
      <dgm:spPr>
        <a:solidFill>
          <a:srgbClr val="0070C0"/>
        </a:solidFill>
      </dgm:spPr>
      <dgm:t>
        <a:bodyPr rtlCol="0"/>
        <a:lstStyle/>
        <a:p>
          <a:pPr rtl="0"/>
          <a:r>
            <a:rPr lang="uk-UA" noProof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Інтелектуального здоров'я</a:t>
          </a:r>
          <a:endParaRPr lang="ru-RU" noProof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13C6448-6E81-4E81-99C2-35C16E7AE679}" type="parTrans" cxnId="{E811CB7C-D277-49F9-99A9-08D7DC72891A}">
      <dgm:prSet/>
      <dgm:spPr/>
      <dgm:t>
        <a:bodyPr/>
        <a:lstStyle/>
        <a:p>
          <a:endParaRPr lang="ru-RU"/>
        </a:p>
      </dgm:t>
    </dgm:pt>
    <dgm:pt modelId="{77E21169-06BD-48DD-9C32-49BD8DCA7FA9}" type="sibTrans" cxnId="{E811CB7C-D277-49F9-99A9-08D7DC72891A}">
      <dgm:prSet/>
      <dgm:spPr/>
      <dgm:t>
        <a:bodyPr/>
        <a:lstStyle/>
        <a:p>
          <a:endParaRPr lang="ru-RU"/>
        </a:p>
      </dgm:t>
    </dgm:pt>
    <dgm:pt modelId="{183A34DF-AA92-49E1-8191-0CF6AD17A6AA}" type="pres">
      <dgm:prSet presAssocID="{2A136A90-6B59-45AD-BBA1-85AFD032E8F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706C0E-1AB2-4161-86CE-4B3594B6EE51}" type="pres">
      <dgm:prSet presAssocID="{620EFBB7-0769-4554-96E3-51B5B6698D5A}" presName="parentLin" presStyleCnt="0"/>
      <dgm:spPr/>
    </dgm:pt>
    <dgm:pt modelId="{428AD880-175D-49F1-A1F6-97F367C387BF}" type="pres">
      <dgm:prSet presAssocID="{620EFBB7-0769-4554-96E3-51B5B6698D5A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A8B898EB-38C9-408E-9FE2-CB5C874FA50A}" type="pres">
      <dgm:prSet presAssocID="{620EFBB7-0769-4554-96E3-51B5B6698D5A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0CCE66-3FB9-4F51-BDBC-33ABD28D8225}" type="pres">
      <dgm:prSet presAssocID="{620EFBB7-0769-4554-96E3-51B5B6698D5A}" presName="negativeSpace" presStyleCnt="0"/>
      <dgm:spPr/>
    </dgm:pt>
    <dgm:pt modelId="{CD67A140-C3A5-43E4-BD28-3C31B61E6EA3}" type="pres">
      <dgm:prSet presAssocID="{620EFBB7-0769-4554-96E3-51B5B6698D5A}" presName="childText" presStyleLbl="conFgAcc1" presStyleIdx="0" presStyleCnt="5">
        <dgm:presLayoutVars>
          <dgm:bulletEnabled val="1"/>
        </dgm:presLayoutVars>
      </dgm:prSet>
      <dgm:spPr>
        <a:ln>
          <a:solidFill>
            <a:schemeClr val="accent5">
              <a:lumMod val="50000"/>
            </a:schemeClr>
          </a:solidFill>
        </a:ln>
      </dgm:spPr>
    </dgm:pt>
    <dgm:pt modelId="{B5CDED1F-8360-491C-9402-4F19E16BD667}" type="pres">
      <dgm:prSet presAssocID="{FD3AFE35-532F-4AE8-BAB4-DFA3B4B611F6}" presName="spaceBetweenRectangles" presStyleCnt="0"/>
      <dgm:spPr/>
    </dgm:pt>
    <dgm:pt modelId="{60B2994C-EC14-463C-9E38-F7A57844C249}" type="pres">
      <dgm:prSet presAssocID="{CF4E94A8-B031-4303-950F-B1AE54D9EA68}" presName="parentLin" presStyleCnt="0"/>
      <dgm:spPr/>
    </dgm:pt>
    <dgm:pt modelId="{37E65EB9-CEC5-4079-AB62-7026A78BBF7E}" type="pres">
      <dgm:prSet presAssocID="{CF4E94A8-B031-4303-950F-B1AE54D9EA68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FE221378-763A-4DD5-9EAE-9ABC1331D5FA}" type="pres">
      <dgm:prSet presAssocID="{CF4E94A8-B031-4303-950F-B1AE54D9EA68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D84C77-08C4-46B6-94A1-D47E1B0BCEC3}" type="pres">
      <dgm:prSet presAssocID="{CF4E94A8-B031-4303-950F-B1AE54D9EA68}" presName="negativeSpace" presStyleCnt="0"/>
      <dgm:spPr/>
    </dgm:pt>
    <dgm:pt modelId="{E497BFB4-1F2C-43C5-9227-753D40BE261B}" type="pres">
      <dgm:prSet presAssocID="{CF4E94A8-B031-4303-950F-B1AE54D9EA68}" presName="childText" presStyleLbl="conFgAcc1" presStyleIdx="1" presStyleCnt="5">
        <dgm:presLayoutVars>
          <dgm:bulletEnabled val="1"/>
        </dgm:presLayoutVars>
      </dgm:prSet>
      <dgm:spPr/>
    </dgm:pt>
    <dgm:pt modelId="{5BEE9C10-32B6-4ACE-BDE0-26F801FF7DB2}" type="pres">
      <dgm:prSet presAssocID="{BF0A355C-D1E2-45DC-9AFA-E764F84F41DB}" presName="spaceBetweenRectangles" presStyleCnt="0"/>
      <dgm:spPr/>
    </dgm:pt>
    <dgm:pt modelId="{C731DBC8-0E99-4639-ACA2-7ACEFA2844BF}" type="pres">
      <dgm:prSet presAssocID="{4A4045ED-A119-4AA6-9C68-5FB2FD000427}" presName="parentLin" presStyleCnt="0"/>
      <dgm:spPr/>
    </dgm:pt>
    <dgm:pt modelId="{35933558-DB26-4802-B4E2-672716F88346}" type="pres">
      <dgm:prSet presAssocID="{4A4045ED-A119-4AA6-9C68-5FB2FD000427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12FEB779-618B-4854-88E9-390575D436B8}" type="pres">
      <dgm:prSet presAssocID="{4A4045ED-A119-4AA6-9C68-5FB2FD000427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7DA70E-372B-453D-9992-B9F46E5D404C}" type="pres">
      <dgm:prSet presAssocID="{4A4045ED-A119-4AA6-9C68-5FB2FD000427}" presName="negativeSpace" presStyleCnt="0"/>
      <dgm:spPr/>
    </dgm:pt>
    <dgm:pt modelId="{E7351307-5BD1-403B-A1BF-1058796C5E99}" type="pres">
      <dgm:prSet presAssocID="{4A4045ED-A119-4AA6-9C68-5FB2FD000427}" presName="childText" presStyleLbl="conFgAcc1" presStyleIdx="2" presStyleCnt="5">
        <dgm:presLayoutVars>
          <dgm:bulletEnabled val="1"/>
        </dgm:presLayoutVars>
      </dgm:prSet>
      <dgm:spPr>
        <a:ln>
          <a:solidFill>
            <a:srgbClr val="FFD347"/>
          </a:solidFill>
        </a:ln>
      </dgm:spPr>
    </dgm:pt>
    <dgm:pt modelId="{C63BC659-651B-4605-A60A-0624DED7F24D}" type="pres">
      <dgm:prSet presAssocID="{858335E1-0756-4935-AE41-5B216DCCD948}" presName="spaceBetweenRectangles" presStyleCnt="0"/>
      <dgm:spPr/>
    </dgm:pt>
    <dgm:pt modelId="{7EBD3285-A891-4500-BB48-F8392935FC81}" type="pres">
      <dgm:prSet presAssocID="{238ABC65-3885-47B1-84DF-A9243BC25F4D}" presName="parentLin" presStyleCnt="0"/>
      <dgm:spPr/>
    </dgm:pt>
    <dgm:pt modelId="{E712D41C-D657-4D60-9C97-D3D7907A9834}" type="pres">
      <dgm:prSet presAssocID="{238ABC65-3885-47B1-84DF-A9243BC25F4D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308B1AE3-CF17-4D1A-BE5B-AB25D8205CDA}" type="pres">
      <dgm:prSet presAssocID="{238ABC65-3885-47B1-84DF-A9243BC25F4D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E79F77-F185-44E5-A925-FFE7808B34C8}" type="pres">
      <dgm:prSet presAssocID="{238ABC65-3885-47B1-84DF-A9243BC25F4D}" presName="negativeSpace" presStyleCnt="0"/>
      <dgm:spPr/>
    </dgm:pt>
    <dgm:pt modelId="{764DDFE2-65B3-4933-8602-C77A44D980DE}" type="pres">
      <dgm:prSet presAssocID="{238ABC65-3885-47B1-84DF-A9243BC25F4D}" presName="childText" presStyleLbl="conFgAcc1" presStyleIdx="3" presStyleCnt="5">
        <dgm:presLayoutVars>
          <dgm:bulletEnabled val="1"/>
        </dgm:presLayoutVars>
      </dgm:prSet>
      <dgm:spPr/>
    </dgm:pt>
    <dgm:pt modelId="{13B0C700-C03B-487F-8621-FB5257DFF433}" type="pres">
      <dgm:prSet presAssocID="{BF60A981-835E-4376-BE2D-67B0CCC4181E}" presName="spaceBetweenRectangles" presStyleCnt="0"/>
      <dgm:spPr/>
    </dgm:pt>
    <dgm:pt modelId="{29519640-91BF-457C-9B8D-770637EDBF04}" type="pres">
      <dgm:prSet presAssocID="{C5A39D0A-58B5-4AC4-A03E-A17758CCA224}" presName="parentLin" presStyleCnt="0"/>
      <dgm:spPr/>
    </dgm:pt>
    <dgm:pt modelId="{980D964E-04E9-41EA-B8E0-1C2373232EA6}" type="pres">
      <dgm:prSet presAssocID="{C5A39D0A-58B5-4AC4-A03E-A17758CCA224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048313E4-6217-446B-A1EC-DAF7DBB46CBA}" type="pres">
      <dgm:prSet presAssocID="{C5A39D0A-58B5-4AC4-A03E-A17758CCA224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B64321-041E-407C-B158-556348125BBE}" type="pres">
      <dgm:prSet presAssocID="{C5A39D0A-58B5-4AC4-A03E-A17758CCA224}" presName="negativeSpace" presStyleCnt="0"/>
      <dgm:spPr/>
    </dgm:pt>
    <dgm:pt modelId="{1EE0BE93-EA89-492A-8E55-6598BE41A6A0}" type="pres">
      <dgm:prSet presAssocID="{C5A39D0A-58B5-4AC4-A03E-A17758CCA224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956DCDFA-3D98-4C03-83F2-A92E0BAAA0A6}" srcId="{2A136A90-6B59-45AD-BBA1-85AFD032E8F8}" destId="{CF4E94A8-B031-4303-950F-B1AE54D9EA68}" srcOrd="1" destOrd="0" parTransId="{9B6DA41E-D28F-4864-92C4-B64135BA22AD}" sibTransId="{BF0A355C-D1E2-45DC-9AFA-E764F84F41DB}"/>
    <dgm:cxn modelId="{DAB080D3-9720-409D-92F9-E4C628DAB5DB}" type="presOf" srcId="{620EFBB7-0769-4554-96E3-51B5B6698D5A}" destId="{428AD880-175D-49F1-A1F6-97F367C387BF}" srcOrd="0" destOrd="0" presId="urn:microsoft.com/office/officeart/2005/8/layout/list1"/>
    <dgm:cxn modelId="{25BD8D6F-037F-4FB7-AAF4-4C22520F93D9}" type="presOf" srcId="{CF4E94A8-B031-4303-950F-B1AE54D9EA68}" destId="{FE221378-763A-4DD5-9EAE-9ABC1331D5FA}" srcOrd="1" destOrd="0" presId="urn:microsoft.com/office/officeart/2005/8/layout/list1"/>
    <dgm:cxn modelId="{1BD59E24-EEF8-4998-8DB1-3343142CAF57}" srcId="{2A136A90-6B59-45AD-BBA1-85AFD032E8F8}" destId="{4A4045ED-A119-4AA6-9C68-5FB2FD000427}" srcOrd="2" destOrd="0" parTransId="{3AFC7164-9B18-4D91-8BCD-E06AEDF44A1B}" sibTransId="{858335E1-0756-4935-AE41-5B216DCCD948}"/>
    <dgm:cxn modelId="{F8ADA4DB-B32F-4B73-8A10-82145969B0D4}" type="presOf" srcId="{4A4045ED-A119-4AA6-9C68-5FB2FD000427}" destId="{12FEB779-618B-4854-88E9-390575D436B8}" srcOrd="1" destOrd="0" presId="urn:microsoft.com/office/officeart/2005/8/layout/list1"/>
    <dgm:cxn modelId="{5539BD4C-E4F5-4D4A-9A7D-5DEFDC02776E}" type="presOf" srcId="{C5A39D0A-58B5-4AC4-A03E-A17758CCA224}" destId="{980D964E-04E9-41EA-B8E0-1C2373232EA6}" srcOrd="0" destOrd="0" presId="urn:microsoft.com/office/officeart/2005/8/layout/list1"/>
    <dgm:cxn modelId="{8028E8BF-8455-4118-B99A-A0686340C34D}" type="presOf" srcId="{2A136A90-6B59-45AD-BBA1-85AFD032E8F8}" destId="{183A34DF-AA92-49E1-8191-0CF6AD17A6AA}" srcOrd="0" destOrd="0" presId="urn:microsoft.com/office/officeart/2005/8/layout/list1"/>
    <dgm:cxn modelId="{BF236C26-B65F-4E26-BEC6-925A5C72A2BC}" type="presOf" srcId="{238ABC65-3885-47B1-84DF-A9243BC25F4D}" destId="{308B1AE3-CF17-4D1A-BE5B-AB25D8205CDA}" srcOrd="1" destOrd="0" presId="urn:microsoft.com/office/officeart/2005/8/layout/list1"/>
    <dgm:cxn modelId="{D096BEE0-5942-476D-BB18-6D39B930953B}" type="presOf" srcId="{C5A39D0A-58B5-4AC4-A03E-A17758CCA224}" destId="{048313E4-6217-446B-A1EC-DAF7DBB46CBA}" srcOrd="1" destOrd="0" presId="urn:microsoft.com/office/officeart/2005/8/layout/list1"/>
    <dgm:cxn modelId="{0EF697E6-1B88-4442-8208-605FF1CAF8E0}" type="presOf" srcId="{CF4E94A8-B031-4303-950F-B1AE54D9EA68}" destId="{37E65EB9-CEC5-4079-AB62-7026A78BBF7E}" srcOrd="0" destOrd="0" presId="urn:microsoft.com/office/officeart/2005/8/layout/list1"/>
    <dgm:cxn modelId="{FFC7372E-FB9E-4701-9673-F683E4BC8F79}" type="presOf" srcId="{4A4045ED-A119-4AA6-9C68-5FB2FD000427}" destId="{35933558-DB26-4802-B4E2-672716F88346}" srcOrd="0" destOrd="0" presId="urn:microsoft.com/office/officeart/2005/8/layout/list1"/>
    <dgm:cxn modelId="{17C9D25A-BC5F-418E-9A4A-29DD9C57BD39}" srcId="{2A136A90-6B59-45AD-BBA1-85AFD032E8F8}" destId="{620EFBB7-0769-4554-96E3-51B5B6698D5A}" srcOrd="0" destOrd="0" parTransId="{B5DFE748-686E-4A08-944E-9D07F9FA6B48}" sibTransId="{FD3AFE35-532F-4AE8-BAB4-DFA3B4B611F6}"/>
    <dgm:cxn modelId="{44828437-B575-4853-9817-87EA82D5201E}" type="presOf" srcId="{238ABC65-3885-47B1-84DF-A9243BC25F4D}" destId="{E712D41C-D657-4D60-9C97-D3D7907A9834}" srcOrd="0" destOrd="0" presId="urn:microsoft.com/office/officeart/2005/8/layout/list1"/>
    <dgm:cxn modelId="{6CA76AA7-A36A-4EF8-A129-8D8F9B694648}" srcId="{2A136A90-6B59-45AD-BBA1-85AFD032E8F8}" destId="{238ABC65-3885-47B1-84DF-A9243BC25F4D}" srcOrd="3" destOrd="0" parTransId="{D6BF673D-084A-4309-A2A7-DD701B4B9EAF}" sibTransId="{BF60A981-835E-4376-BE2D-67B0CCC4181E}"/>
    <dgm:cxn modelId="{4C47BF0C-5B6B-47F0-A6B5-4894696B5CAD}" type="presOf" srcId="{620EFBB7-0769-4554-96E3-51B5B6698D5A}" destId="{A8B898EB-38C9-408E-9FE2-CB5C874FA50A}" srcOrd="1" destOrd="0" presId="urn:microsoft.com/office/officeart/2005/8/layout/list1"/>
    <dgm:cxn modelId="{E811CB7C-D277-49F9-99A9-08D7DC72891A}" srcId="{2A136A90-6B59-45AD-BBA1-85AFD032E8F8}" destId="{C5A39D0A-58B5-4AC4-A03E-A17758CCA224}" srcOrd="4" destOrd="0" parTransId="{D13C6448-6E81-4E81-99C2-35C16E7AE679}" sibTransId="{77E21169-06BD-48DD-9C32-49BD8DCA7FA9}"/>
    <dgm:cxn modelId="{35086FED-D703-4638-98BD-FE920FA5FBDD}" type="presParOf" srcId="{183A34DF-AA92-49E1-8191-0CF6AD17A6AA}" destId="{8F706C0E-1AB2-4161-86CE-4B3594B6EE51}" srcOrd="0" destOrd="0" presId="urn:microsoft.com/office/officeart/2005/8/layout/list1"/>
    <dgm:cxn modelId="{3FD846C1-1AA1-4813-BE57-63765B60AAC5}" type="presParOf" srcId="{8F706C0E-1AB2-4161-86CE-4B3594B6EE51}" destId="{428AD880-175D-49F1-A1F6-97F367C387BF}" srcOrd="0" destOrd="0" presId="urn:microsoft.com/office/officeart/2005/8/layout/list1"/>
    <dgm:cxn modelId="{5B04AB5B-9799-43BD-8D52-7AC40E55F47A}" type="presParOf" srcId="{8F706C0E-1AB2-4161-86CE-4B3594B6EE51}" destId="{A8B898EB-38C9-408E-9FE2-CB5C874FA50A}" srcOrd="1" destOrd="0" presId="urn:microsoft.com/office/officeart/2005/8/layout/list1"/>
    <dgm:cxn modelId="{5E58D9F8-1C6A-4C88-8692-866BDA2FB234}" type="presParOf" srcId="{183A34DF-AA92-49E1-8191-0CF6AD17A6AA}" destId="{010CCE66-3FB9-4F51-BDBC-33ABD28D8225}" srcOrd="1" destOrd="0" presId="urn:microsoft.com/office/officeart/2005/8/layout/list1"/>
    <dgm:cxn modelId="{5B5BD3E0-6AA5-405C-86F6-6189D7D1BBB2}" type="presParOf" srcId="{183A34DF-AA92-49E1-8191-0CF6AD17A6AA}" destId="{CD67A140-C3A5-43E4-BD28-3C31B61E6EA3}" srcOrd="2" destOrd="0" presId="urn:microsoft.com/office/officeart/2005/8/layout/list1"/>
    <dgm:cxn modelId="{88AA28E7-36CD-44A7-8ADB-4D1F8916FBC1}" type="presParOf" srcId="{183A34DF-AA92-49E1-8191-0CF6AD17A6AA}" destId="{B5CDED1F-8360-491C-9402-4F19E16BD667}" srcOrd="3" destOrd="0" presId="urn:microsoft.com/office/officeart/2005/8/layout/list1"/>
    <dgm:cxn modelId="{2027E0E2-F779-4ED7-A4E2-3BE8997C1F20}" type="presParOf" srcId="{183A34DF-AA92-49E1-8191-0CF6AD17A6AA}" destId="{60B2994C-EC14-463C-9E38-F7A57844C249}" srcOrd="4" destOrd="0" presId="urn:microsoft.com/office/officeart/2005/8/layout/list1"/>
    <dgm:cxn modelId="{11D40DF2-B24A-4D66-8CB1-1BE6C8A9715D}" type="presParOf" srcId="{60B2994C-EC14-463C-9E38-F7A57844C249}" destId="{37E65EB9-CEC5-4079-AB62-7026A78BBF7E}" srcOrd="0" destOrd="0" presId="urn:microsoft.com/office/officeart/2005/8/layout/list1"/>
    <dgm:cxn modelId="{1BD2E4C3-BD2C-412C-A01A-33B81D6CCF9A}" type="presParOf" srcId="{60B2994C-EC14-463C-9E38-F7A57844C249}" destId="{FE221378-763A-4DD5-9EAE-9ABC1331D5FA}" srcOrd="1" destOrd="0" presId="urn:microsoft.com/office/officeart/2005/8/layout/list1"/>
    <dgm:cxn modelId="{81C04864-3F40-44BC-B757-729E6F1D2764}" type="presParOf" srcId="{183A34DF-AA92-49E1-8191-0CF6AD17A6AA}" destId="{B2D84C77-08C4-46B6-94A1-D47E1B0BCEC3}" srcOrd="5" destOrd="0" presId="urn:microsoft.com/office/officeart/2005/8/layout/list1"/>
    <dgm:cxn modelId="{12FEFC2F-DDAA-48D2-B193-0BADDDBAA663}" type="presParOf" srcId="{183A34DF-AA92-49E1-8191-0CF6AD17A6AA}" destId="{E497BFB4-1F2C-43C5-9227-753D40BE261B}" srcOrd="6" destOrd="0" presId="urn:microsoft.com/office/officeart/2005/8/layout/list1"/>
    <dgm:cxn modelId="{53E126B6-A0B4-4006-AA39-466F602A6C15}" type="presParOf" srcId="{183A34DF-AA92-49E1-8191-0CF6AD17A6AA}" destId="{5BEE9C10-32B6-4ACE-BDE0-26F801FF7DB2}" srcOrd="7" destOrd="0" presId="urn:microsoft.com/office/officeart/2005/8/layout/list1"/>
    <dgm:cxn modelId="{3DE435C5-4ABA-458C-BF3A-884235FEC02F}" type="presParOf" srcId="{183A34DF-AA92-49E1-8191-0CF6AD17A6AA}" destId="{C731DBC8-0E99-4639-ACA2-7ACEFA2844BF}" srcOrd="8" destOrd="0" presId="urn:microsoft.com/office/officeart/2005/8/layout/list1"/>
    <dgm:cxn modelId="{9CE7FB1B-7AC6-451B-AD05-46E39FAC0010}" type="presParOf" srcId="{C731DBC8-0E99-4639-ACA2-7ACEFA2844BF}" destId="{35933558-DB26-4802-B4E2-672716F88346}" srcOrd="0" destOrd="0" presId="urn:microsoft.com/office/officeart/2005/8/layout/list1"/>
    <dgm:cxn modelId="{D7FA96C3-741B-437E-86F3-1F9B666F84B5}" type="presParOf" srcId="{C731DBC8-0E99-4639-ACA2-7ACEFA2844BF}" destId="{12FEB779-618B-4854-88E9-390575D436B8}" srcOrd="1" destOrd="0" presId="urn:microsoft.com/office/officeart/2005/8/layout/list1"/>
    <dgm:cxn modelId="{3A498131-4138-44B4-9C9F-8B31018D776D}" type="presParOf" srcId="{183A34DF-AA92-49E1-8191-0CF6AD17A6AA}" destId="{0E7DA70E-372B-453D-9992-B9F46E5D404C}" srcOrd="9" destOrd="0" presId="urn:microsoft.com/office/officeart/2005/8/layout/list1"/>
    <dgm:cxn modelId="{14BB65EA-6E97-4ECF-BD27-4835B736C81E}" type="presParOf" srcId="{183A34DF-AA92-49E1-8191-0CF6AD17A6AA}" destId="{E7351307-5BD1-403B-A1BF-1058796C5E99}" srcOrd="10" destOrd="0" presId="urn:microsoft.com/office/officeart/2005/8/layout/list1"/>
    <dgm:cxn modelId="{7227DB87-BC67-4406-8050-73DC77D552DE}" type="presParOf" srcId="{183A34DF-AA92-49E1-8191-0CF6AD17A6AA}" destId="{C63BC659-651B-4605-A60A-0624DED7F24D}" srcOrd="11" destOrd="0" presId="urn:microsoft.com/office/officeart/2005/8/layout/list1"/>
    <dgm:cxn modelId="{F7757CB1-6DD4-4151-A652-A7E3CF59AD4A}" type="presParOf" srcId="{183A34DF-AA92-49E1-8191-0CF6AD17A6AA}" destId="{7EBD3285-A891-4500-BB48-F8392935FC81}" srcOrd="12" destOrd="0" presId="urn:microsoft.com/office/officeart/2005/8/layout/list1"/>
    <dgm:cxn modelId="{778C3173-CD99-4198-B650-B5D2BEC34F34}" type="presParOf" srcId="{7EBD3285-A891-4500-BB48-F8392935FC81}" destId="{E712D41C-D657-4D60-9C97-D3D7907A9834}" srcOrd="0" destOrd="0" presId="urn:microsoft.com/office/officeart/2005/8/layout/list1"/>
    <dgm:cxn modelId="{3A4549BF-D10B-4253-A04D-CF598077A831}" type="presParOf" srcId="{7EBD3285-A891-4500-BB48-F8392935FC81}" destId="{308B1AE3-CF17-4D1A-BE5B-AB25D8205CDA}" srcOrd="1" destOrd="0" presId="urn:microsoft.com/office/officeart/2005/8/layout/list1"/>
    <dgm:cxn modelId="{28E3EA5A-3D70-4261-8ED8-ADA3F05E9B55}" type="presParOf" srcId="{183A34DF-AA92-49E1-8191-0CF6AD17A6AA}" destId="{70E79F77-F185-44E5-A925-FFE7808B34C8}" srcOrd="13" destOrd="0" presId="urn:microsoft.com/office/officeart/2005/8/layout/list1"/>
    <dgm:cxn modelId="{A5703DF5-3427-4C70-9D02-E3A7D07619B9}" type="presParOf" srcId="{183A34DF-AA92-49E1-8191-0CF6AD17A6AA}" destId="{764DDFE2-65B3-4933-8602-C77A44D980DE}" srcOrd="14" destOrd="0" presId="urn:microsoft.com/office/officeart/2005/8/layout/list1"/>
    <dgm:cxn modelId="{55DC8A86-DBB7-4255-BE72-1605CDC05E77}" type="presParOf" srcId="{183A34DF-AA92-49E1-8191-0CF6AD17A6AA}" destId="{13B0C700-C03B-487F-8621-FB5257DFF433}" srcOrd="15" destOrd="0" presId="urn:microsoft.com/office/officeart/2005/8/layout/list1"/>
    <dgm:cxn modelId="{21AD0DBA-8DB1-493C-B8E2-FA6F4CAE6DEA}" type="presParOf" srcId="{183A34DF-AA92-49E1-8191-0CF6AD17A6AA}" destId="{29519640-91BF-457C-9B8D-770637EDBF04}" srcOrd="16" destOrd="0" presId="urn:microsoft.com/office/officeart/2005/8/layout/list1"/>
    <dgm:cxn modelId="{4910369E-60BD-446B-882C-C53710979011}" type="presParOf" srcId="{29519640-91BF-457C-9B8D-770637EDBF04}" destId="{980D964E-04E9-41EA-B8E0-1C2373232EA6}" srcOrd="0" destOrd="0" presId="urn:microsoft.com/office/officeart/2005/8/layout/list1"/>
    <dgm:cxn modelId="{C9618331-4A30-4B1C-B58E-56C183BC6289}" type="presParOf" srcId="{29519640-91BF-457C-9B8D-770637EDBF04}" destId="{048313E4-6217-446B-A1EC-DAF7DBB46CBA}" srcOrd="1" destOrd="0" presId="urn:microsoft.com/office/officeart/2005/8/layout/list1"/>
    <dgm:cxn modelId="{717BA8DD-34C5-45B7-90AC-C8D8B739F7E7}" type="presParOf" srcId="{183A34DF-AA92-49E1-8191-0CF6AD17A6AA}" destId="{60B64321-041E-407C-B158-556348125BBE}" srcOrd="17" destOrd="0" presId="urn:microsoft.com/office/officeart/2005/8/layout/list1"/>
    <dgm:cxn modelId="{23CA2DCC-185C-4BDC-9DC9-E77A7F6B2DF7}" type="presParOf" srcId="{183A34DF-AA92-49E1-8191-0CF6AD17A6AA}" destId="{1EE0BE93-EA89-492A-8E55-6598BE41A6A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67A140-C3A5-43E4-BD28-3C31B61E6EA3}">
      <dsp:nvSpPr>
        <dsp:cNvPr id="0" name=""/>
        <dsp:cNvSpPr/>
      </dsp:nvSpPr>
      <dsp:spPr>
        <a:xfrm>
          <a:off x="0" y="627074"/>
          <a:ext cx="7210716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B898EB-38C9-408E-9FE2-CB5C874FA50A}">
      <dsp:nvSpPr>
        <dsp:cNvPr id="0" name=""/>
        <dsp:cNvSpPr/>
      </dsp:nvSpPr>
      <dsp:spPr>
        <a:xfrm>
          <a:off x="360535" y="69941"/>
          <a:ext cx="5047501" cy="837573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784" tIns="0" rIns="190784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«Пожежу краще запобігти, ніж її гасити»</a:t>
          </a:r>
          <a:endParaRPr lang="ru-RU" sz="2000" b="1" kern="1200" noProof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401422" y="110828"/>
        <a:ext cx="4965727" cy="755799"/>
      </dsp:txXfrm>
    </dsp:sp>
    <dsp:sp modelId="{87E2FD7C-0729-47B8-B1FB-A44E439BE764}">
      <dsp:nvSpPr>
        <dsp:cNvPr id="0" name=""/>
        <dsp:cNvSpPr/>
      </dsp:nvSpPr>
      <dsp:spPr>
        <a:xfrm>
          <a:off x="0" y="1675395"/>
          <a:ext cx="7210716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236B2A-6433-401D-953E-FC86D923A3BE}">
      <dsp:nvSpPr>
        <dsp:cNvPr id="0" name=""/>
        <dsp:cNvSpPr/>
      </dsp:nvSpPr>
      <dsp:spPr>
        <a:xfrm>
          <a:off x="360535" y="1208474"/>
          <a:ext cx="5047501" cy="747361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784" tIns="0" rIns="190784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«За життя без наркотиків»</a:t>
          </a:r>
          <a:endParaRPr lang="ru-RU" sz="2000" b="1" kern="1200" noProof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397018" y="1244957"/>
        <a:ext cx="4974535" cy="674395"/>
      </dsp:txXfrm>
    </dsp:sp>
    <dsp:sp modelId="{E7351307-5BD1-403B-A1BF-1058796C5E99}">
      <dsp:nvSpPr>
        <dsp:cNvPr id="0" name=""/>
        <dsp:cNvSpPr/>
      </dsp:nvSpPr>
      <dsp:spPr>
        <a:xfrm>
          <a:off x="0" y="2747722"/>
          <a:ext cx="7210716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D3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FEB779-618B-4854-88E9-390575D436B8}">
      <dsp:nvSpPr>
        <dsp:cNvPr id="0" name=""/>
        <dsp:cNvSpPr/>
      </dsp:nvSpPr>
      <dsp:spPr>
        <a:xfrm>
          <a:off x="360535" y="2256795"/>
          <a:ext cx="5047501" cy="771367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784" tIns="0" rIns="190784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«Шкідливість алкоголю та тютюнопаління для молодого організму та безпеки праці»</a:t>
          </a:r>
          <a:endParaRPr lang="ru-RU" sz="2000" b="1" kern="1200" noProof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398190" y="2294450"/>
        <a:ext cx="4972191" cy="696057"/>
      </dsp:txXfrm>
    </dsp:sp>
    <dsp:sp modelId="{A62AF40D-FC0C-4E47-AD81-4604B54388A0}">
      <dsp:nvSpPr>
        <dsp:cNvPr id="0" name=""/>
        <dsp:cNvSpPr/>
      </dsp:nvSpPr>
      <dsp:spPr>
        <a:xfrm>
          <a:off x="0" y="4394637"/>
          <a:ext cx="7210716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233B7D-578F-49A6-8035-5083ABEDEF42}">
      <dsp:nvSpPr>
        <dsp:cNvPr id="0" name=""/>
        <dsp:cNvSpPr/>
      </dsp:nvSpPr>
      <dsp:spPr>
        <a:xfrm>
          <a:off x="360535" y="3329122"/>
          <a:ext cx="5047501" cy="1345954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784" tIns="0" rIns="190784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Конкурси дитячих малюнків «Охорона праці очима дітей» та плакатів за професійним спрямуванням</a:t>
          </a:r>
          <a:endParaRPr lang="ru-RU" sz="2000" b="1" kern="1200" noProof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426239" y="3394826"/>
        <a:ext cx="4916093" cy="12145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67A140-C3A5-43E4-BD28-3C31B61E6EA3}">
      <dsp:nvSpPr>
        <dsp:cNvPr id="0" name=""/>
        <dsp:cNvSpPr/>
      </dsp:nvSpPr>
      <dsp:spPr>
        <a:xfrm>
          <a:off x="0" y="361009"/>
          <a:ext cx="7210716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B898EB-38C9-408E-9FE2-CB5C874FA50A}">
      <dsp:nvSpPr>
        <dsp:cNvPr id="0" name=""/>
        <dsp:cNvSpPr/>
      </dsp:nvSpPr>
      <dsp:spPr>
        <a:xfrm>
          <a:off x="360535" y="36289"/>
          <a:ext cx="5047501" cy="649440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784" tIns="0" rIns="190784" bIns="0" numCol="1" spcCol="1270" rtlCol="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noProof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Фізичного здоров'я </a:t>
          </a:r>
          <a:endParaRPr lang="ru-RU" sz="2200" kern="1200" noProof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92238" y="67992"/>
        <a:ext cx="4984095" cy="586034"/>
      </dsp:txXfrm>
    </dsp:sp>
    <dsp:sp modelId="{E497BFB4-1F2C-43C5-9227-753D40BE261B}">
      <dsp:nvSpPr>
        <dsp:cNvPr id="0" name=""/>
        <dsp:cNvSpPr/>
      </dsp:nvSpPr>
      <dsp:spPr>
        <a:xfrm>
          <a:off x="0" y="1358929"/>
          <a:ext cx="7210716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221378-763A-4DD5-9EAE-9ABC1331D5FA}">
      <dsp:nvSpPr>
        <dsp:cNvPr id="0" name=""/>
        <dsp:cNvSpPr/>
      </dsp:nvSpPr>
      <dsp:spPr>
        <a:xfrm>
          <a:off x="360535" y="1034209"/>
          <a:ext cx="5047501" cy="649440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784" tIns="0" rIns="190784" bIns="0" numCol="1" spcCol="1270" rtlCol="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noProof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Психічного здоров'я </a:t>
          </a:r>
          <a:endParaRPr lang="ru-RU" sz="2200" kern="1200" noProof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92238" y="1065912"/>
        <a:ext cx="4984095" cy="586034"/>
      </dsp:txXfrm>
    </dsp:sp>
    <dsp:sp modelId="{E7351307-5BD1-403B-A1BF-1058796C5E99}">
      <dsp:nvSpPr>
        <dsp:cNvPr id="0" name=""/>
        <dsp:cNvSpPr/>
      </dsp:nvSpPr>
      <dsp:spPr>
        <a:xfrm>
          <a:off x="0" y="2356849"/>
          <a:ext cx="7210716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D3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FEB779-618B-4854-88E9-390575D436B8}">
      <dsp:nvSpPr>
        <dsp:cNvPr id="0" name=""/>
        <dsp:cNvSpPr/>
      </dsp:nvSpPr>
      <dsp:spPr>
        <a:xfrm>
          <a:off x="360535" y="2032129"/>
          <a:ext cx="5047501" cy="649440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784" tIns="0" rIns="190784" bIns="0" numCol="1" spcCol="1270" rtlCol="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noProof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Духовного здоров'я</a:t>
          </a:r>
          <a:endParaRPr lang="ru-RU" sz="2200" kern="1200" noProof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92238" y="2063832"/>
        <a:ext cx="4984095" cy="586034"/>
      </dsp:txXfrm>
    </dsp:sp>
    <dsp:sp modelId="{764DDFE2-65B3-4933-8602-C77A44D980DE}">
      <dsp:nvSpPr>
        <dsp:cNvPr id="0" name=""/>
        <dsp:cNvSpPr/>
      </dsp:nvSpPr>
      <dsp:spPr>
        <a:xfrm>
          <a:off x="0" y="3354769"/>
          <a:ext cx="7210716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8B1AE3-CF17-4D1A-BE5B-AB25D8205CDA}">
      <dsp:nvSpPr>
        <dsp:cNvPr id="0" name=""/>
        <dsp:cNvSpPr/>
      </dsp:nvSpPr>
      <dsp:spPr>
        <a:xfrm>
          <a:off x="360535" y="3030049"/>
          <a:ext cx="5047501" cy="64944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784" tIns="0" rIns="190784" bIns="0" numCol="1" spcCol="1270" rtlCol="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noProof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Соціального здоров'я</a:t>
          </a:r>
          <a:endParaRPr lang="ru-RU" sz="2200" kern="1200" noProof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92238" y="3061752"/>
        <a:ext cx="4984095" cy="586034"/>
      </dsp:txXfrm>
    </dsp:sp>
    <dsp:sp modelId="{1EE0BE93-EA89-492A-8E55-6598BE41A6A0}">
      <dsp:nvSpPr>
        <dsp:cNvPr id="0" name=""/>
        <dsp:cNvSpPr/>
      </dsp:nvSpPr>
      <dsp:spPr>
        <a:xfrm>
          <a:off x="0" y="4352689"/>
          <a:ext cx="7210716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8313E4-6217-446B-A1EC-DAF7DBB46CBA}">
      <dsp:nvSpPr>
        <dsp:cNvPr id="0" name=""/>
        <dsp:cNvSpPr/>
      </dsp:nvSpPr>
      <dsp:spPr>
        <a:xfrm>
          <a:off x="360535" y="4027969"/>
          <a:ext cx="5047501" cy="64944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784" tIns="0" rIns="190784" bIns="0" numCol="1" spcCol="1270" rtlCol="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noProof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Інтелектуального здоров'я</a:t>
          </a:r>
          <a:endParaRPr lang="ru-RU" sz="2200" kern="1200" noProof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92238" y="4059672"/>
        <a:ext cx="4984095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78E0891-321E-46BC-90E5-ECB879BF28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D3A4E48-A4E1-48A9-A85D-32BCA70D5C2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9A7A1-23D1-4549-8883-F3C94C15AE6F}" type="datetimeFigureOut">
              <a:rPr lang="ru-RU" smtClean="0"/>
              <a:t>25.11.2020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58C0B2-1153-4BA3-BDC4-8C67420754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B76F0D5-D141-4D5D-A09C-810536CDB6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4F147-F764-4061-85C3-CF01260D8F1B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38138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7ED75A-E9E0-4F0D-8B93-13738E45A518}" type="datetimeFigureOut">
              <a:rPr lang="ru-RU" noProof="0" smtClean="0"/>
              <a:t>25.11.2020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5EEA8-EABA-4508-A476-A3C033E56895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782128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1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89656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3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72515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10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40602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12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45126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13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92586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14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69048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24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57915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833D3B-2D2F-4413-9967-42462EE76F5D}" type="datetime1">
              <a:rPr lang="ru-RU" noProof="0" smtClean="0"/>
              <a:t>25.11.2020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033E45D4-0CAB-43AD-8327-A4B3BCA50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>
            <a:extLst>
              <a:ext uri="{FF2B5EF4-FFF2-40B4-BE49-F238E27FC236}">
                <a16:creationId xmlns:a16="http://schemas.microsoft.com/office/drawing/2014/main" id="{1D9CA3B9-594A-4133-B4F9-D27AA5726D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FF6F31-09CB-47A3-AEDB-7CA7BE1E3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51336E-BF65-45C6-B5C8-97AF7A52C310}" type="datetime1">
              <a:rPr lang="ru-RU" noProof="0" smtClean="0"/>
              <a:t>25.11.2020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EFC938-9C31-4327-9275-3EB93C5B5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FE30415C-79F5-4EAA-8D86-27D6FD1A7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35153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>
            <a:extLst>
              <a:ext uri="{FF2B5EF4-FFF2-40B4-BE49-F238E27FC236}">
                <a16:creationId xmlns:a16="http://schemas.microsoft.com/office/drawing/2014/main" id="{E3F9AA0A-4FF4-45DA-8DEC-4437E2DD91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>
            <a:extLst>
              <a:ext uri="{FF2B5EF4-FFF2-40B4-BE49-F238E27FC236}">
                <a16:creationId xmlns:a16="http://schemas.microsoft.com/office/drawing/2014/main" id="{303D255C-51DF-421E-A067-5E9E80CD9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627DEB-7DEA-43CC-A21F-F81EEC6CE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5C39AD-5390-46A7-96DE-E121CB79AD99}" type="datetime1">
              <a:rPr lang="ru-RU" noProof="0" smtClean="0"/>
              <a:t>25.11.2020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3EDAFC-3543-4A0D-80D2-F4871AED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30F550C7-3342-49D6-8734-F9809E853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27531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 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DF6BB5-8C08-4450-875C-F797D918704B}" type="datetime1">
              <a:rPr lang="ru-RU" noProof="0" smtClean="0"/>
              <a:t>25.11.2020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A5B57A-1FF9-45A8-90C3-E84F7061388A}" type="datetime1">
              <a:rPr lang="ru-RU" noProof="0" smtClean="0"/>
              <a:t>25.11.2020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 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849216-3F0F-4131-9DEE-AB667814266B}" type="datetime1">
              <a:rPr lang="ru-RU" noProof="0" smtClean="0"/>
              <a:t>25.11.2020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 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 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 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94C5D7-DDC1-4BF1-B079-4BF81053D6D5}" type="datetime1">
              <a:rPr lang="ru-RU" noProof="0" smtClean="0"/>
              <a:t>25.11.2020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Номер слайда 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136922-629D-487C-AF85-01871054F6A3}" type="datetime1">
              <a:rPr lang="ru-RU" noProof="0" smtClean="0"/>
              <a:t>25.11.2020</a:t>
            </a:fld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EB93A2-7833-4F34-A3FB-525BA451B9FA}" type="datetime1">
              <a:rPr lang="ru-RU" noProof="0" smtClean="0"/>
              <a:t>25.11.2020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 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 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4939F3-D386-424B-A090-9E4CE22C18B8}" type="datetime1">
              <a:rPr lang="ru-RU" noProof="0" smtClean="0"/>
              <a:t>25.11.2020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dirty="0"/>
              <a:t>Щелкните значок, чтобы добавить изображение</a:t>
            </a:r>
          </a:p>
        </p:txBody>
      </p:sp>
      <p:sp>
        <p:nvSpPr>
          <p:cNvPr id="4" name="Текст 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F74D90-62EE-4F5D-AF8C-290CE60B55CD}" type="datetime1">
              <a:rPr lang="ru-RU" noProof="0" smtClean="0"/>
              <a:t>25.11.2020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8CD3594-B616-473E-93EE-E0A728E55AB1}" type="datetime1">
              <a:rPr lang="ru-RU" noProof="0" smtClean="0"/>
              <a:t>25.11.2020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CEC5C30-0B3A-4B13-ADDD-7C63C8AA921B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4.png"/><Relationship Id="rId18" Type="http://schemas.openxmlformats.org/officeDocument/2006/relationships/image" Target="../media/image7.jpg"/><Relationship Id="rId3" Type="http://schemas.openxmlformats.org/officeDocument/2006/relationships/image" Target="../media/image1.png"/><Relationship Id="rId12" Type="http://schemas.openxmlformats.org/officeDocument/2006/relationships/image" Target="../media/image10.svg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15" Type="http://schemas.openxmlformats.org/officeDocument/2006/relationships/image" Target="../media/image5.png"/><Relationship Id="rId4" Type="http://schemas.openxmlformats.org/officeDocument/2006/relationships/image" Target="../media/image2.svg"/><Relationship Id="rId9" Type="http://schemas.openxmlformats.org/officeDocument/2006/relationships/image" Target="../media/image3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5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7.png"/><Relationship Id="rId10" Type="http://schemas.openxmlformats.org/officeDocument/2006/relationships/image" Target="../media/image24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3.jpeg"/><Relationship Id="rId1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ohoronapraci.kiev.u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2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1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4.png"/><Relationship Id="rId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padlet.com/adamchuk123aaa/vnixmn3w3ky82mcy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tagul.com/" TargetMode="External"/><Relationship Id="rId13" Type="http://schemas.openxmlformats.org/officeDocument/2006/relationships/image" Target="../media/image42.png"/><Relationship Id="rId3" Type="http://schemas.openxmlformats.org/officeDocument/2006/relationships/hyperlink" Target="https://memegenerator.net/" TargetMode="External"/><Relationship Id="rId7" Type="http://schemas.openxmlformats.org/officeDocument/2006/relationships/hyperlink" Target="https://app.classkick.com/" TargetMode="External"/><Relationship Id="rId12" Type="http://schemas.openxmlformats.org/officeDocument/2006/relationships/hyperlink" Target="https://naurok.com.ua/post/buktreyler-yak-stvoriti-zi-shkolyarami-mini-film-pro-knigu" TargetMode="External"/><Relationship Id="rId2" Type="http://schemas.openxmlformats.org/officeDocument/2006/relationships/hyperlink" Target="https://risovach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pp.wizer.me/" TargetMode="External"/><Relationship Id="rId11" Type="http://schemas.openxmlformats.org/officeDocument/2006/relationships/hyperlink" Target="https://naurok.com.ua/post/internet-na-korist-stvoryuemo-yaskravi-intelekt-karti" TargetMode="External"/><Relationship Id="rId5" Type="http://schemas.openxmlformats.org/officeDocument/2006/relationships/hyperlink" Target="http://www.imagechef.com/" TargetMode="External"/><Relationship Id="rId10" Type="http://schemas.openxmlformats.org/officeDocument/2006/relationships/hyperlink" Target="https://naurok.com.ua/post/internet-resursi-dlya-stvorennya-hmar-sliv-vlasnoruch" TargetMode="External"/><Relationship Id="rId4" Type="http://schemas.openxmlformats.org/officeDocument/2006/relationships/hyperlink" Target="https://www.meme-arsenal.com/" TargetMode="External"/><Relationship Id="rId9" Type="http://schemas.openxmlformats.org/officeDocument/2006/relationships/hyperlink" Target="http://www.tagxedo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betaphysics.ru/index.php?lang=u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3.png"/><Relationship Id="rId5" Type="http://schemas.openxmlformats.org/officeDocument/2006/relationships/image" Target="../media/image34.png"/><Relationship Id="rId15" Type="http://schemas.openxmlformats.org/officeDocument/2006/relationships/image" Target="../media/image5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54.png"/><Relationship Id="rId1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mc.ptu.org.ua/elektronna-biblioteka/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rv.nmc.dsns.gov.u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Графический объект 14" descr="Буфер обмена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941552" y="1693564"/>
            <a:ext cx="3804732" cy="411275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3205" y="2502207"/>
            <a:ext cx="9144000" cy="1708136"/>
          </a:xfrm>
        </p:spPr>
        <p:txBody>
          <a:bodyPr rtlCol="0">
            <a:normAutofit fontScale="90000"/>
          </a:bodyPr>
          <a:lstStyle/>
          <a:p>
            <a:pPr rtl="0"/>
            <a:r>
              <a:rPr lang="uk-UA" sz="4800" dirty="0" smtClean="0">
                <a:solidFill>
                  <a:schemeClr val="bg1"/>
                </a:solidFill>
                <a:latin typeface="Rockwell" panose="02060603020205020403" pitchFamily="18" charset="0"/>
              </a:rPr>
              <a:t/>
            </a:r>
            <a:br>
              <a:rPr lang="uk-UA" sz="4800" dirty="0" smtClean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uk-UA" sz="4800" dirty="0">
                <a:solidFill>
                  <a:schemeClr val="bg1"/>
                </a:solidFill>
                <a:latin typeface="Rockwell" panose="02060603020205020403" pitchFamily="18" charset="0"/>
              </a:rPr>
              <a:t/>
            </a:r>
            <a:br>
              <a:rPr lang="uk-UA" sz="48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uk-UA" sz="4800" dirty="0" smtClean="0">
                <a:solidFill>
                  <a:schemeClr val="bg1"/>
                </a:solidFill>
                <a:latin typeface="Rockwell" panose="02060603020205020403" pitchFamily="18" charset="0"/>
              </a:rPr>
              <a:t/>
            </a:r>
            <a:br>
              <a:rPr lang="uk-UA" sz="4800" dirty="0" smtClean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uk-UA" sz="4800" dirty="0">
                <a:solidFill>
                  <a:schemeClr val="bg1"/>
                </a:solidFill>
                <a:latin typeface="Rockwell" panose="02060603020205020403" pitchFamily="18" charset="0"/>
              </a:rPr>
              <a:t/>
            </a:r>
            <a:br>
              <a:rPr lang="uk-UA" sz="48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uk-UA" sz="4800" dirty="0" smtClean="0">
                <a:solidFill>
                  <a:schemeClr val="bg1"/>
                </a:solidFill>
                <a:latin typeface="Rockwell" panose="02060603020205020403" pitchFamily="18" charset="0"/>
              </a:rPr>
              <a:t/>
            </a:r>
            <a:br>
              <a:rPr lang="uk-UA" sz="4800" dirty="0" smtClean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uk-UA" sz="48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25.11.2020</a:t>
            </a:r>
            <a:br>
              <a:rPr lang="uk-UA" sz="4800" dirty="0" smtClean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uk-UA" sz="36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Школа досвіду роботи для </a:t>
            </a:r>
            <a:r>
              <a:rPr lang="uk-UA" sz="36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викладачів</a:t>
            </a:r>
            <a:br>
              <a:rPr lang="uk-UA" sz="3600" dirty="0" smtClean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uk-UA" sz="36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предмета </a:t>
            </a:r>
            <a:r>
              <a:rPr lang="uk-UA" sz="36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«Охорона праці» </a:t>
            </a:r>
            <a:endParaRPr lang="ru-RU" sz="36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25897" y="3275892"/>
            <a:ext cx="4968680" cy="244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Графический объект 6" descr="Лабораторный стакан">
            <a:extLst>
              <a:ext uri="{FF2B5EF4-FFF2-40B4-BE49-F238E27FC236}">
                <a16:creationId xmlns:a16="http://schemas.microsoft.com/office/drawing/2014/main" id="{88D22565-F42F-439B-A6A4-CF161165E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213697">
            <a:off x="-212156" y="2046612"/>
            <a:ext cx="2662651" cy="2662651"/>
          </a:xfrm>
          <a:prstGeom prst="rect">
            <a:avLst/>
          </a:prstGeom>
        </p:spPr>
      </p:pic>
      <p:pic>
        <p:nvPicPr>
          <p:cNvPr id="13" name="Графический объект 12" descr="Пробирки">
            <a:extLst>
              <a:ext uri="{FF2B5EF4-FFF2-40B4-BE49-F238E27FC236}">
                <a16:creationId xmlns:a16="http://schemas.microsoft.com/office/drawing/2014/main" id="{6A56DF0C-1331-406E-AEE6-06E0E59FB9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rot="21078969">
            <a:off x="1190266" y="4654732"/>
            <a:ext cx="1926837" cy="1926837"/>
          </a:xfrm>
          <a:prstGeom prst="rect">
            <a:avLst/>
          </a:prstGeom>
        </p:spPr>
      </p:pic>
      <p:pic>
        <p:nvPicPr>
          <p:cNvPr id="19" name="Графический объект 18" descr="Линейка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16896029">
            <a:off x="4674636" y="4917195"/>
            <a:ext cx="1574403" cy="1574403"/>
          </a:xfrm>
          <a:prstGeom prst="rect">
            <a:avLst/>
          </a:prstGeom>
        </p:spPr>
      </p:pic>
      <p:pic>
        <p:nvPicPr>
          <p:cNvPr id="21" name="Графический объект 20" descr="Карандаш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0520790">
            <a:off x="3528269" y="4403781"/>
            <a:ext cx="1488402" cy="148840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976186" y="5618151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b="1" dirty="0">
                <a:latin typeface="Times New Roman" pitchFamily="18" charset="0"/>
              </a:rPr>
              <a:t>Діденко Олена Володимирівна, </a:t>
            </a:r>
            <a:br>
              <a:rPr lang="uk-UA" sz="2000" b="1" dirty="0">
                <a:latin typeface="Times New Roman" pitchFamily="18" charset="0"/>
              </a:rPr>
            </a:br>
            <a:r>
              <a:rPr lang="uk-UA" sz="2000" b="1" dirty="0">
                <a:latin typeface="Times New Roman" pitchFamily="18" charset="0"/>
              </a:rPr>
              <a:t>методист НМЦ ПТО у Харківської області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/>
            </a:r>
            <a:br>
              <a:rPr lang="uk-UA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</a:br>
            <a:endParaRPr lang="ru-RU" sz="2000" dirty="0"/>
          </a:p>
        </p:txBody>
      </p:sp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7771" r="16667" b="73283"/>
          <a:stretch>
            <a:fillRect/>
          </a:stretch>
        </p:blipFill>
        <p:spPr bwMode="auto">
          <a:xfrm>
            <a:off x="-9476" y="10734"/>
            <a:ext cx="12201476" cy="182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479" y="2879657"/>
            <a:ext cx="1985085" cy="2420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355599"/>
            <a:ext cx="8378529" cy="1080000"/>
          </a:xfrm>
        </p:spPr>
        <p:txBody>
          <a:bodyPr rtlCol="0">
            <a:noAutofit/>
          </a:bodyPr>
          <a:lstStyle/>
          <a:p>
            <a:pPr algn="ctr" rtl="0"/>
            <a:r>
              <a:rPr lang="uk-UA" sz="3200" b="1" dirty="0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Проведення тематичних заходів у рамках тижня з охорони праці під гаслом: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Rockwell" panose="02060603020205020403" pitchFamily="18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D32CE14B-3BA1-4454-827F-251611057F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0795936"/>
              </p:ext>
            </p:extLst>
          </p:nvPr>
        </p:nvGraphicFramePr>
        <p:xfrm>
          <a:off x="521283" y="1608089"/>
          <a:ext cx="7210716" cy="4943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1" descr="I:\Фото с тел\IMG_20190205_11213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270" y="4096647"/>
            <a:ext cx="3210829" cy="2857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D:\Фото Вайбер Лена\Viber Images\IMG-9ea12356e6cafbf23c1d6cfeec4b0988-V.jpg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33606" y="3084012"/>
            <a:ext cx="2392919" cy="3190558"/>
          </a:xfrm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D:\Фото Вайбер Лена\Viber Images\IMG-cc7d9839eac0de72ef71bdcdfc216f31-V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533" y="1088781"/>
            <a:ext cx="3011482" cy="1995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Графический объект 11" descr="Рубашка">
            <a:extLst>
              <a:ext uri="{FF2B5EF4-FFF2-40B4-BE49-F238E27FC236}">
                <a16:creationId xmlns:a16="http://schemas.microsoft.com/office/drawing/2014/main" id="{D0B86988-B817-439D-A6A5-180647268C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rot="20887424">
            <a:off x="9503478" y="70456"/>
            <a:ext cx="1951759" cy="1951759"/>
          </a:xfrm>
          <a:prstGeom prst="rect">
            <a:avLst/>
          </a:prstGeom>
        </p:spPr>
      </p:pic>
      <p:pic>
        <p:nvPicPr>
          <p:cNvPr id="18" name="Графический объект 13" descr="Очки">
            <a:extLst>
              <a:ext uri="{FF2B5EF4-FFF2-40B4-BE49-F238E27FC236}">
                <a16:creationId xmlns:a16="http://schemas.microsoft.com/office/drawing/2014/main" id="{92AEA3DE-CFDD-499C-B6AD-99345EA1CEF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795024">
            <a:off x="10857236" y="2179127"/>
            <a:ext cx="1034563" cy="1034563"/>
          </a:xfrm>
          <a:prstGeom prst="rect">
            <a:avLst/>
          </a:prstGeom>
        </p:spPr>
      </p:pic>
      <p:pic>
        <p:nvPicPr>
          <p:cNvPr id="19" name="Графический объект 15" descr="Загрузка">
            <a:extLst>
              <a:ext uri="{FF2B5EF4-FFF2-40B4-BE49-F238E27FC236}">
                <a16:creationId xmlns:a16="http://schemas.microsoft.com/office/drawing/2014/main" id="{BDFF0140-1CC8-4F76-B83E-EFC26BF5949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9751993" y="2641920"/>
            <a:ext cx="1454727" cy="14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0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731" y="365124"/>
            <a:ext cx="11616742" cy="871247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/>
            </a:r>
            <a:br>
              <a:rPr lang="uk-UA" dirty="0" smtClean="0"/>
            </a:b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Журнал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«Охорона праці» </a:t>
            </a:r>
            <a:r>
              <a:rPr lang="ru-RU" sz="2200" u="sng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</a:t>
            </a:r>
            <a:r>
              <a:rPr lang="ru-RU" sz="22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://ohoronapraci.kiev.ua/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Як стати учасником Всеукраїнського конкурсу дитячого малюнку за темою: «Безпека праці та здоровя працівників у будь-яких галузях і сферах діяльності»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5910" y="1468192"/>
            <a:ext cx="9440214" cy="5389808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6156102" y="1468193"/>
            <a:ext cx="5940425" cy="538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1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355598"/>
            <a:ext cx="8378529" cy="1149351"/>
          </a:xfrm>
          <a:ln>
            <a:solidFill>
              <a:schemeClr val="accent1">
                <a:lumMod val="50000"/>
              </a:schemeClr>
            </a:solidFill>
          </a:ln>
        </p:spPr>
        <p:txBody>
          <a:bodyPr rtlCol="0">
            <a:normAutofit/>
          </a:bodyPr>
          <a:lstStyle/>
          <a:p>
            <a:pPr algn="ctr"/>
            <a:r>
              <a:rPr lang="ru" sz="3200" b="1" dirty="0" smtClean="0">
                <a:solidFill>
                  <a:srgbClr val="002060"/>
                </a:solidFill>
                <a:latin typeface="Rockwell" panose="02060603020205020403" pitchFamily="18" charset="0"/>
              </a:rPr>
              <a:t>Здоров</a:t>
            </a:r>
            <a:r>
              <a:rPr lang="uk-UA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'</a:t>
            </a:r>
            <a:r>
              <a:rPr lang="ru" sz="3200" b="1" dirty="0" smtClean="0">
                <a:solidFill>
                  <a:srgbClr val="002060"/>
                </a:solidFill>
                <a:latin typeface="Rockwell" panose="02060603020205020403" pitchFamily="18" charset="0"/>
              </a:rPr>
              <a:t>язбережувальна педагогіка спрямована </a:t>
            </a:r>
            <a:r>
              <a:rPr lang="ru" sz="3200" b="1" dirty="0">
                <a:solidFill>
                  <a:srgbClr val="002060"/>
                </a:solidFill>
                <a:latin typeface="Rockwell" panose="02060603020205020403" pitchFamily="18" charset="0"/>
              </a:rPr>
              <a:t>на </a:t>
            </a:r>
            <a:r>
              <a:rPr lang="ru" sz="3200" b="1" dirty="0" smtClean="0">
                <a:solidFill>
                  <a:srgbClr val="002060"/>
                </a:solidFill>
                <a:latin typeface="Rockwell" panose="02060603020205020403" pitchFamily="18" charset="0"/>
              </a:rPr>
              <a:t>збереження:</a:t>
            </a:r>
            <a:endParaRPr lang="ru" sz="3200" b="1" dirty="0">
              <a:solidFill>
                <a:srgbClr val="002060"/>
              </a:solidFill>
              <a:latin typeface="Rockwell" panose="02060603020205020403" pitchFamily="18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</p:grp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646FDE3E-5F98-465E-A4A1-17F8E562FC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7203845"/>
              </p:ext>
            </p:extLst>
          </p:nvPr>
        </p:nvGraphicFramePr>
        <p:xfrm>
          <a:off x="521283" y="1608089"/>
          <a:ext cx="7210716" cy="4943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Графический объект 6" descr="Укрытие от непогоды ">
            <a:extLst>
              <a:ext uri="{FF2B5EF4-FFF2-40B4-BE49-F238E27FC236}">
                <a16:creationId xmlns:a16="http://schemas.microsoft.com/office/drawing/2014/main" id="{5C6CF6FA-2482-4546-9BE1-2C693C04A1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437623" y="3523174"/>
            <a:ext cx="1403906" cy="1403906"/>
          </a:xfrm>
          <a:prstGeom prst="rect">
            <a:avLst/>
          </a:prstGeom>
        </p:spPr>
      </p:pic>
      <p:pic>
        <p:nvPicPr>
          <p:cNvPr id="19" name="Picture 2" descr="D:\2\_1200-48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2" y="4890937"/>
            <a:ext cx="2580188" cy="1858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:\2\best-apps-for-education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289" y="225858"/>
            <a:ext cx="2705100" cy="1850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1" y="2302308"/>
            <a:ext cx="2398004" cy="2398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28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355598"/>
            <a:ext cx="8378529" cy="1254125"/>
          </a:xfrm>
          <a:ln>
            <a:solidFill>
              <a:srgbClr val="002060"/>
            </a:solidFill>
          </a:ln>
        </p:spPr>
        <p:txBody>
          <a:bodyPr rtlCol="0">
            <a:no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  <a:latin typeface="Rockwell"/>
                <a:cs typeface="Arial" panose="020B0604020202020204" pitchFamily="34" charset="0"/>
              </a:rPr>
              <a:t>А</a:t>
            </a:r>
            <a:r>
              <a:rPr lang="uk-UA" sz="2400" b="1" dirty="0" smtClean="0">
                <a:solidFill>
                  <a:srgbClr val="002060"/>
                </a:solidFill>
                <a:latin typeface="Rockwell"/>
                <a:cs typeface="Arial" panose="020B0604020202020204" pitchFamily="34" charset="0"/>
              </a:rPr>
              <a:t>лгоритм</a:t>
            </a:r>
            <a:r>
              <a:rPr lang="ru-RU" sz="2400" b="1" dirty="0">
                <a:solidFill>
                  <a:srgbClr val="002060"/>
                </a:solidFill>
                <a:latin typeface="Rockwell"/>
                <a:cs typeface="Arial" panose="020B0604020202020204" pitchFamily="34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Rockwell"/>
                <a:cs typeface="Arial" panose="020B0604020202020204" pitchFamily="34" charset="0"/>
              </a:rPr>
            </a:br>
            <a:r>
              <a:rPr lang="uk-UA" sz="2400" b="1" dirty="0" smtClean="0">
                <a:solidFill>
                  <a:srgbClr val="002060"/>
                </a:solidFill>
                <a:latin typeface="Rockwell"/>
                <a:cs typeface="Arial" panose="020B0604020202020204" pitchFamily="34" charset="0"/>
              </a:rPr>
              <a:t>реалізації </a:t>
            </a:r>
            <a:r>
              <a:rPr lang="uk-UA" sz="2400" b="1" dirty="0">
                <a:solidFill>
                  <a:srgbClr val="002060"/>
                </a:solidFill>
                <a:latin typeface="Rockwell"/>
                <a:cs typeface="Arial" panose="020B0604020202020204" pitchFamily="34" charset="0"/>
              </a:rPr>
              <a:t>педагогічних ідей формування здоров’язберігаючих </a:t>
            </a:r>
            <a:r>
              <a:rPr lang="uk-UA" sz="2400" b="1" dirty="0" smtClean="0">
                <a:solidFill>
                  <a:srgbClr val="002060"/>
                </a:solidFill>
                <a:latin typeface="Rockwell"/>
                <a:cs typeface="Arial" panose="020B0604020202020204" pitchFamily="34" charset="0"/>
              </a:rPr>
              <a:t>компетентностей на уроках предмета «Охорона праці»</a:t>
            </a:r>
            <a:endParaRPr lang="ru-RU" sz="2400" b="1" dirty="0">
              <a:solidFill>
                <a:srgbClr val="002060"/>
              </a:solidFill>
              <a:latin typeface="Rockwell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7E0B0F-4D29-4786-B2AB-B84D9F8B5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84" y="1609724"/>
            <a:ext cx="8378529" cy="4133995"/>
          </a:xfrm>
        </p:spPr>
        <p:txBody>
          <a:bodyPr rtlCol="0">
            <a:normAutofit/>
          </a:bodyPr>
          <a:lstStyle/>
          <a:p>
            <a:pPr lvl="0"/>
            <a:endParaRPr lang="uk-U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Створення середовища 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доброзичливості, позитивного емоційного </a:t>
            </a: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налаштування; </a:t>
            </a:r>
          </a:p>
          <a:p>
            <a:pPr lvl="0"/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ітка організація навчальної праці 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уроках;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роведення роботи 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з профілактики стресів </a:t>
            </a: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шляхом 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стимулювання учнів до різноманітних способів виконання завдань</a:t>
            </a: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ru-RU" sz="24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C15E21A-C111-4D39-BB47-E83988E5A0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9055676" y="0"/>
            <a:ext cx="3136324" cy="6977120"/>
            <a:chOff x="9055676" y="0"/>
            <a:chExt cx="3136324" cy="6977120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</p:grpSp>
        <p:pic>
          <p:nvPicPr>
            <p:cNvPr id="12" name="Графический объект 11" descr="Пробирки">
              <a:extLst>
                <a:ext uri="{FF2B5EF4-FFF2-40B4-BE49-F238E27FC236}">
                  <a16:creationId xmlns:a16="http://schemas.microsoft.com/office/drawing/2014/main" id="{57BD2CFA-105C-4606-859E-A8413C62B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836839" y="4960620"/>
              <a:ext cx="2016500" cy="2016500"/>
            </a:xfrm>
            <a:prstGeom prst="rect">
              <a:avLst/>
            </a:prstGeom>
          </p:spPr>
        </p:pic>
      </p:grpSp>
      <p:pic>
        <p:nvPicPr>
          <p:cNvPr id="14" name="Графический объект 10" descr="Микроскоп">
            <a:extLst>
              <a:ext uri="{FF2B5EF4-FFF2-40B4-BE49-F238E27FC236}">
                <a16:creationId xmlns:a16="http://schemas.microsoft.com/office/drawing/2014/main" id="{A9B090FE-5998-4BAC-AB8D-6F40D44C8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9721112" y="2500933"/>
            <a:ext cx="2351575" cy="2351575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210" y="4521249"/>
            <a:ext cx="2236675" cy="2236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0" y="742949"/>
            <a:ext cx="1676400" cy="134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100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997" y="107316"/>
            <a:ext cx="8412796" cy="967104"/>
          </a:xfrm>
          <a:ln>
            <a:solidFill>
              <a:schemeClr val="bg1"/>
            </a:solidFill>
          </a:ln>
        </p:spPr>
        <p:txBody>
          <a:bodyPr rtlCol="0">
            <a:normAutofit fontScale="90000"/>
          </a:bodyPr>
          <a:lstStyle/>
          <a:p>
            <a:pPr algn="ctr"/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700" b="1" i="1" dirty="0" smtClean="0">
                <a:solidFill>
                  <a:srgbClr val="002060"/>
                </a:solidFill>
                <a:latin typeface="Rockwell"/>
                <a:cs typeface="Arial" panose="020B0604020202020204" pitchFamily="34" charset="0"/>
              </a:rPr>
              <a:t>Професійні компетентності – система знань та вмінь, на основі яких формується творчий потенціал фахівці; культура професійної діяльності. </a:t>
            </a:r>
            <a:r>
              <a:rPr lang="uk-UA" dirty="0" smtClean="0">
                <a:solidFill>
                  <a:srgbClr val="002060"/>
                </a:solidFill>
              </a:rPr>
              <a:t/>
            </a:r>
            <a:br>
              <a:rPr lang="uk-UA" dirty="0" smtClean="0">
                <a:solidFill>
                  <a:srgbClr val="002060"/>
                </a:solidFill>
              </a:rPr>
            </a:br>
            <a:r>
              <a:rPr lang="uk-UA" sz="2000" i="1" dirty="0">
                <a:solidFill>
                  <a:srgbClr val="C00000"/>
                </a:solidFill>
                <a:latin typeface="Rockwell"/>
                <a:cs typeface="Arial" panose="020B0604020202020204" pitchFamily="34" charset="0"/>
              </a:rPr>
              <a:t>П</a:t>
            </a:r>
            <a:r>
              <a:rPr lang="uk-UA" sz="2000" i="1" dirty="0" smtClean="0">
                <a:solidFill>
                  <a:srgbClr val="C00000"/>
                </a:solidFill>
                <a:latin typeface="Rockwell"/>
                <a:cs typeface="Arial" panose="020B0604020202020204" pitchFamily="34" charset="0"/>
              </a:rPr>
              <a:t>риклади послідовності формування професійних компетентностей на уроках предмета «Охорона праці»:</a:t>
            </a:r>
            <a:endParaRPr lang="ru-RU" sz="2000" i="1" dirty="0">
              <a:solidFill>
                <a:srgbClr val="C00000"/>
              </a:solidFill>
              <a:latin typeface="Rockwell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7E0B0F-4D29-4786-B2AB-B84D9F8B5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296" y="2356107"/>
            <a:ext cx="8231962" cy="4311919"/>
          </a:xfrm>
          <a:ln>
            <a:solidFill>
              <a:srgbClr val="0070C0"/>
            </a:solidFill>
          </a:ln>
        </p:spPr>
        <p:txBody>
          <a:bodyPr rtlCol="0">
            <a:normAutofit/>
          </a:bodyPr>
          <a:lstStyle/>
          <a:p>
            <a:pPr algn="just"/>
            <a:r>
              <a:rPr lang="uk-UA" sz="2400" dirty="0">
                <a:latin typeface="Rockwell"/>
              </a:rPr>
              <a:t>п</a:t>
            </a:r>
            <a:r>
              <a:rPr lang="uk-UA" sz="2400" dirty="0" smtClean="0">
                <a:latin typeface="Rockwell"/>
              </a:rPr>
              <a:t>ід час мотивації - вправи на рефлексію </a:t>
            </a:r>
            <a:r>
              <a:rPr lang="uk-UA" sz="2400" i="1" dirty="0" smtClean="0">
                <a:latin typeface="Rockwell"/>
              </a:rPr>
              <a:t>(«Дерево </a:t>
            </a:r>
            <a:r>
              <a:rPr lang="uk-UA" sz="2400" i="1" dirty="0">
                <a:latin typeface="Rockwell"/>
              </a:rPr>
              <a:t>очікування», «Дерево подій», «Трудові долоні</a:t>
            </a:r>
            <a:r>
              <a:rPr lang="uk-UA" sz="2400" i="1" dirty="0" smtClean="0">
                <a:latin typeface="Rockwell"/>
              </a:rPr>
              <a:t>»);</a:t>
            </a:r>
          </a:p>
          <a:p>
            <a:pPr algn="just"/>
            <a:r>
              <a:rPr lang="uk-UA" sz="2400" dirty="0">
                <a:latin typeface="Rockwell"/>
              </a:rPr>
              <a:t>п</a:t>
            </a:r>
            <a:r>
              <a:rPr lang="uk-UA" sz="2400" dirty="0" smtClean="0">
                <a:latin typeface="Rockwell"/>
              </a:rPr>
              <a:t>ри </a:t>
            </a:r>
            <a:r>
              <a:rPr lang="uk-UA" sz="2400" dirty="0">
                <a:latin typeface="Rockwell"/>
              </a:rPr>
              <a:t>застосуванні знань та вмінь </a:t>
            </a:r>
            <a:r>
              <a:rPr lang="uk-UA" sz="2400" dirty="0" smtClean="0">
                <a:latin typeface="Rockwell"/>
              </a:rPr>
              <a:t>- вправи</a:t>
            </a:r>
            <a:r>
              <a:rPr lang="uk-UA" sz="2400" dirty="0">
                <a:latin typeface="Rockwell"/>
              </a:rPr>
              <a:t>: </a:t>
            </a:r>
            <a:r>
              <a:rPr lang="uk-UA" sz="2400" i="1" dirty="0">
                <a:latin typeface="Rockwell"/>
              </a:rPr>
              <a:t>«Два – чотири - всі разом»</a:t>
            </a:r>
            <a:r>
              <a:rPr lang="uk-UA" sz="2400" b="1" i="1" dirty="0">
                <a:latin typeface="Rockwell"/>
              </a:rPr>
              <a:t> </a:t>
            </a:r>
            <a:r>
              <a:rPr lang="uk-UA" sz="2400" i="1" dirty="0">
                <a:latin typeface="Rockwell"/>
              </a:rPr>
              <a:t>(метод навчання «Навчаючи – вчуся</a:t>
            </a:r>
            <a:r>
              <a:rPr lang="uk-UA" sz="2400" i="1" dirty="0" smtClean="0">
                <a:latin typeface="Rockwell"/>
              </a:rPr>
              <a:t>»);</a:t>
            </a:r>
          </a:p>
          <a:p>
            <a:pPr algn="just"/>
            <a:r>
              <a:rPr lang="uk-UA" sz="2400" dirty="0">
                <a:latin typeface="Rockwell"/>
              </a:rPr>
              <a:t>з метою осмислення здобувачами освіти ситуаційних завдань, які моделюють реальні виробничі процеси та інтеграції освітніх </a:t>
            </a:r>
            <a:r>
              <a:rPr lang="uk-UA" sz="2400" dirty="0" smtClean="0">
                <a:latin typeface="Rockwell"/>
              </a:rPr>
              <a:t>компонентів - застосування навчальних тренінгів, кейсів.</a:t>
            </a:r>
            <a:endParaRPr lang="ru-RU" sz="2400" dirty="0">
              <a:latin typeface="Rockwell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pic>
        <p:nvPicPr>
          <p:cNvPr id="12" name="Picture 3" descr="D:\Документы Лены\Фото\2 Фото с урока\IMG_20180222_1006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673" y="2356107"/>
            <a:ext cx="1754776" cy="2145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D:\Документы Лены\Тижні\конкурс ОП\ОЛІМПІАДА ОП\31.01.2017\DSC068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261" y="4661988"/>
            <a:ext cx="2042066" cy="1531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E:\Документы Лены\Розробка виховного 2017\Розробка виховного 2017\1 Картинки\image-1267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694" y="5882385"/>
            <a:ext cx="1747166" cy="975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E:\Документы Лены\Разр 2018\images (5)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261" y="198120"/>
            <a:ext cx="2133600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703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5910"/>
            <a:ext cx="10482330" cy="1171977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000" b="1" dirty="0" smtClean="0"/>
              <a:t/>
            </a:r>
            <a:br>
              <a:rPr lang="uk-UA" sz="2000" b="1" dirty="0" smtClean="0"/>
            </a:br>
            <a:r>
              <a:rPr lang="uk-UA" sz="2000" b="1" dirty="0"/>
              <a:t/>
            </a:r>
            <a:br>
              <a:rPr lang="uk-UA" sz="2000" b="1" dirty="0"/>
            </a:br>
            <a:r>
              <a:rPr lang="uk-UA" sz="2000" b="1" dirty="0" smtClean="0"/>
              <a:t/>
            </a:r>
            <a:br>
              <a:rPr lang="uk-UA" sz="2000" b="1" dirty="0" smtClean="0"/>
            </a:br>
            <a:r>
              <a:rPr lang="uk-UA" sz="2000" b="1" dirty="0"/>
              <a:t/>
            </a:r>
            <a:br>
              <a:rPr lang="uk-UA" sz="2000" b="1" dirty="0"/>
            </a:br>
            <a:r>
              <a:rPr lang="uk-UA" sz="2000" b="1" dirty="0" smtClean="0"/>
              <a:t/>
            </a:r>
            <a:br>
              <a:rPr lang="uk-UA" sz="2000" b="1" dirty="0" smtClean="0"/>
            </a:br>
            <a:r>
              <a:rPr lang="uk-UA" sz="2000" b="1" dirty="0"/>
              <a:t/>
            </a:r>
            <a:br>
              <a:rPr lang="uk-UA" sz="2000" b="1" dirty="0"/>
            </a:br>
            <a:r>
              <a:rPr lang="uk-UA" sz="27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7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7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7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7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7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Сучасні засоби навчання з використанням цифрових технологій</a:t>
            </a:r>
            <a:r>
              <a:rPr lang="uk-UA" sz="27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7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Скрайбінг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uk-UA" sz="2000" i="1" dirty="0">
                <a:latin typeface="Arial" panose="020B0604020202020204" pitchFamily="34" charset="0"/>
                <a:cs typeface="Arial" panose="020B0604020202020204" pitchFamily="34" charset="0"/>
              </a:rPr>
              <a:t>— новітня техніка презентації (від англійського "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scribe</a:t>
            </a:r>
            <a:r>
              <a:rPr lang="uk-UA" sz="2000" i="1" dirty="0">
                <a:latin typeface="Arial" panose="020B0604020202020204" pitchFamily="34" charset="0"/>
                <a:cs typeface="Arial" panose="020B0604020202020204" pitchFamily="34" charset="0"/>
              </a:rPr>
              <a:t>" — накидати ескізи або малюнки); мова виступаючого ілюструється "на льоту" малюнками фломастером на білій дошці (або аркуші паперу)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000" b="1" dirty="0"/>
              <a:t/>
            </a:r>
            <a:br>
              <a:rPr lang="uk-UA" sz="2000" b="1" dirty="0"/>
            </a:br>
            <a:r>
              <a:rPr lang="uk-UA" sz="2000" b="1" dirty="0" smtClean="0"/>
              <a:t/>
            </a:r>
            <a:br>
              <a:rPr lang="uk-UA" sz="2000" b="1" dirty="0" smtClean="0"/>
            </a:br>
            <a:r>
              <a:rPr lang="uk-UA" sz="2000" b="1" dirty="0"/>
              <a:t/>
            </a:r>
            <a:br>
              <a:rPr lang="uk-UA" sz="2000" b="1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911" y="1287888"/>
            <a:ext cx="11835683" cy="5570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000" u="sng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Посилання на приклади </a:t>
            </a:r>
            <a:r>
              <a:rPr lang="uk-UA" sz="20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скрайбінгів </a:t>
            </a:r>
            <a:r>
              <a:rPr lang="uk-UA" sz="2000" u="sng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з охорони праці</a:t>
            </a:r>
          </a:p>
          <a:p>
            <a:pPr marL="0" indent="0" algn="ctr">
              <a:buNone/>
            </a:pP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</a:t>
            </a:r>
            <a:r>
              <a:rPr lang="uk-UA" sz="20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padlet</a:t>
            </a:r>
            <a:r>
              <a:rPr lang="uk-UA" sz="20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.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com</a:t>
            </a:r>
            <a:r>
              <a:rPr lang="uk-UA" sz="20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adamchuk</a:t>
            </a:r>
            <a:r>
              <a:rPr lang="uk-UA" sz="20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123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aaa</a:t>
            </a:r>
            <a:r>
              <a:rPr lang="uk-UA" sz="20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vnixmn</a:t>
            </a:r>
            <a:r>
              <a:rPr lang="uk-UA" sz="20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3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</a:t>
            </a:r>
            <a:r>
              <a:rPr lang="uk-UA" sz="20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3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ky</a:t>
            </a:r>
            <a:r>
              <a:rPr lang="uk-UA" sz="20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82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mcy</a:t>
            </a:r>
            <a:r>
              <a:rPr lang="uk-UA" sz="2000" u="sng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u="sng" dirty="0" smtClean="0">
              <a:hlinkClick r:id="rId2"/>
            </a:endParaRPr>
          </a:p>
          <a:p>
            <a:endParaRPr lang="ru-RU" u="sng" dirty="0">
              <a:hlinkClick r:id="rId2"/>
            </a:endParaRPr>
          </a:p>
          <a:p>
            <a:endParaRPr lang="ru-RU" u="sng" dirty="0" smtClean="0">
              <a:hlinkClick r:id="rId2"/>
            </a:endParaRPr>
          </a:p>
          <a:p>
            <a:endParaRPr lang="uk-UA" u="sng" dirty="0" smtClean="0">
              <a:hlinkClick r:id="rId2"/>
            </a:endParaRPr>
          </a:p>
          <a:p>
            <a:endParaRPr lang="uk-UA" u="sng" dirty="0">
              <a:hlinkClick r:id="rId2"/>
            </a:endParaRPr>
          </a:p>
          <a:p>
            <a:endParaRPr lang="uk-UA" u="sng" dirty="0" smtClean="0">
              <a:hlinkClick r:id="rId2"/>
            </a:endParaRPr>
          </a:p>
          <a:p>
            <a:endParaRPr lang="ru-RU" u="sng" dirty="0" smtClean="0">
              <a:hlinkClick r:id="rId2"/>
            </a:endParaRPr>
          </a:p>
          <a:p>
            <a:endParaRPr lang="ru-RU" u="sng" dirty="0">
              <a:hlinkClick r:id="rId2"/>
            </a:endParaRPr>
          </a:p>
          <a:p>
            <a:endParaRPr lang="ru-RU" u="sng" dirty="0" smtClean="0">
              <a:hlinkClick r:id="rId2"/>
            </a:endParaRPr>
          </a:p>
          <a:p>
            <a:endParaRPr lang="ru-RU" u="sng" dirty="0">
              <a:hlinkClick r:id="rId2"/>
            </a:endParaRPr>
          </a:p>
          <a:p>
            <a:endParaRPr lang="ru-RU" u="sng" dirty="0" smtClean="0">
              <a:hlinkClick r:id="rId2"/>
            </a:endParaRPr>
          </a:p>
          <a:p>
            <a:endParaRPr lang="ru-RU" u="sng" dirty="0" smtClean="0">
              <a:hlinkClick r:id="rId2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317680" y="2086378"/>
            <a:ext cx="11745531" cy="477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9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1091" y="0"/>
            <a:ext cx="5910330" cy="1717306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Прийоми візуалізації </a:t>
            </a:r>
            <a:br>
              <a:rPr lang="uk-UA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навчального матеріалу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58356" y="1870134"/>
            <a:ext cx="8693238" cy="117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sz="1600" b="1" u="sng" dirty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/>
              </a:rPr>
              <a:t>Risovach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безкоштовний та простий у користуванні російськомовний онлайн-генератор мемів.</a:t>
            </a:r>
          </a:p>
          <a:p>
            <a:pPr>
              <a:spcAft>
                <a:spcPts val="750"/>
              </a:spcAft>
            </a:pPr>
            <a:r>
              <a:rPr lang="ru-RU" sz="16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Meme generator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безкоштовна програма для створення мемів, яку можна використовувати через браузер комп`ютеру чи, завантаживши застосунок на смартфон.</a:t>
            </a:r>
            <a:endParaRPr lang="ru-RU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58356" y="3202772"/>
            <a:ext cx="8590207" cy="348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sz="1600" b="1" u="sng" dirty="0">
                <a:solidFill>
                  <a:srgbClr val="2979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Meme arsenal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безкоштовний онлайн-генератор мемів і коміксів.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Сервіс</a:t>
            </a:r>
            <a:r>
              <a:rPr lang="ru-RU" sz="160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1600" b="1" dirty="0">
                <a:solidFill>
                  <a:srgbClr val="E6643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imagechef.com</a:t>
            </a:r>
            <a:r>
              <a:rPr lang="ru-RU" sz="160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 сервіс Інтернет для 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візуалізації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інформації</a:t>
            </a:r>
            <a:r>
              <a:rPr lang="ru-RU" sz="160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ru-RU" sz="1600" b="1" dirty="0" smtClean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Wizer.Me</a:t>
            </a:r>
            <a:r>
              <a:rPr lang="ru-RU" sz="16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і</a:t>
            </a:r>
            <a:r>
              <a:rPr lang="en-US" sz="1600" b="1" dirty="0" smtClean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Classkick </a:t>
            </a:r>
            <a:r>
              <a:rPr lang="ru-RU" sz="1600" b="1" dirty="0" smtClean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інтерактивні робочі аркуші </a:t>
            </a:r>
            <a:r>
              <a:rPr lang="ru-RU" sz="1600" b="1" u="sng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/>
              </a:rPr>
              <a:t>https://app.wizer.me/</a:t>
            </a:r>
            <a:r>
              <a:rPr lang="ru-RU" sz="1600" b="1" u="sng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b="1" u="sng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7"/>
              </a:rPr>
              <a:t>https</a:t>
            </a:r>
            <a:r>
              <a:rPr lang="en-US" sz="1600" b="1" u="sng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7"/>
              </a:rPr>
              <a:t>://</a:t>
            </a:r>
            <a:r>
              <a:rPr lang="en-US" sz="1600" b="1" u="sng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7"/>
              </a:rPr>
              <a:t>app.classkick.com</a:t>
            </a:r>
            <a:endParaRPr lang="ru-RU" sz="16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Tagul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– веб-сервіс, який дозволяє створити хмару слів з тексту, введеного користувачем або з веб-сторінки з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адресою.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Сервіс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imagechef.com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– це сервіс Інтернет для візуалізації інформації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Сервіс 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Taxedo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реєстрації не вимагає. Створену хмару можна представити в будь-якому вигляді. Є можливість зміни кольору, розміру, положення, форми, фону і відстані між словами, а також завантажити свою картинку для створення хмари.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 Art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багатофункціональний англомовний сервіс для створення хмар слів.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4408" y="808339"/>
            <a:ext cx="2266682" cy="7491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hlinkClick r:id="rId10"/>
              </a:rPr>
              <a:t>Хмари </a:t>
            </a:r>
            <a:r>
              <a:rPr lang="ru-RU" b="1" dirty="0">
                <a:hlinkClick r:id="rId10"/>
              </a:rPr>
              <a:t>слів</a:t>
            </a:r>
            <a:endParaRPr lang="ru-RU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4408" y="2089313"/>
            <a:ext cx="2266682" cy="7414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hlinkClick r:id="rId11"/>
              </a:rPr>
              <a:t>Інтелект-карти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4408" y="3393531"/>
            <a:ext cx="2266682" cy="7491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hlinkClick r:id="rId12"/>
              </a:rPr>
              <a:t>Буктрейлери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4408" y="4684675"/>
            <a:ext cx="2266682" cy="7491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99"/>
                </a:solidFill>
              </a:rPr>
              <a:t>Інтернет-меми</a:t>
            </a:r>
            <a:r>
              <a:rPr lang="ru-RU" dirty="0"/>
              <a:t> </a:t>
            </a:r>
          </a:p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84408" y="5939855"/>
            <a:ext cx="2266682" cy="7491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0099"/>
                </a:solidFill>
              </a:rPr>
              <a:t>Інтерактивні робочі аркуші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61420" y="193520"/>
            <a:ext cx="3490174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07423" y="1237126"/>
            <a:ext cx="4997003" cy="4386800"/>
          </a:xfrm>
        </p:spPr>
        <p:txBody>
          <a:bodyPr/>
          <a:lstStyle/>
          <a:p>
            <a:pPr algn="ctr"/>
            <a:r>
              <a:rPr lang="ru-RU" u="sng" dirty="0" smtClean="0">
                <a:hlinkClick r:id="rId2"/>
              </a:rPr>
              <a:t>https://betaphysics.ru/index.php?lang=uk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6181859" y="2585115"/>
            <a:ext cx="5924282" cy="4134118"/>
          </a:xfrm>
          <a:prstGeom prst="rect">
            <a:avLst/>
          </a:prstGeom>
        </p:spPr>
      </p:pic>
      <p:pic>
        <p:nvPicPr>
          <p:cNvPr id="5" name="Picture 2" descr="http://i52.fastpic.ru/big/2013/0406/a9/e49ec2dc0d692427e412442165416da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65" y="2285273"/>
            <a:ext cx="414699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505957"/>
            <a:ext cx="52241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Програма для створення відеоконтенту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57924" y="14181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Мобільний додаток Бетафізикс для вирішення задач в розділі «Основи електробезпеки»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938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9271"/>
            <a:ext cx="10572482" cy="834888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Інтерактивні вправи для учнів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172279" y="742123"/>
            <a:ext cx="12019721" cy="611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7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820" y="0"/>
            <a:ext cx="11835684" cy="66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3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460277" cy="724639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школи педагогічного досвіду роботи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4713" y="1089764"/>
            <a:ext cx="10910170" cy="5636713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defRPr/>
            </a:pPr>
            <a:r>
              <a:rPr lang="uk-UA" sz="5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Організаційна частина. </a:t>
            </a:r>
            <a:endParaRPr lang="uk-UA" sz="5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defRPr/>
            </a:pPr>
            <a:r>
              <a:rPr lang="uk-UA" sz="5600" b="1" dirty="0" smtClean="0">
                <a:solidFill>
                  <a:srgbClr val="0D3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Відкриття школи педагогічного </a:t>
            </a:r>
            <a:r>
              <a:rPr lang="uk-UA" sz="5600" b="1" dirty="0">
                <a:solidFill>
                  <a:srgbClr val="0D3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досвіду роботи для </a:t>
            </a:r>
            <a:r>
              <a:rPr lang="uk-UA" sz="5600" b="1" dirty="0" smtClean="0">
                <a:solidFill>
                  <a:srgbClr val="0D3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викладачів </a:t>
            </a:r>
            <a:r>
              <a:rPr lang="uk-UA" sz="5600" b="1" dirty="0">
                <a:solidFill>
                  <a:srgbClr val="0D3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предмета «Охорона </a:t>
            </a:r>
            <a:r>
              <a:rPr lang="uk-UA" sz="5600" b="1" dirty="0" smtClean="0">
                <a:solidFill>
                  <a:srgbClr val="0D3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праці» 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uk-UA" sz="5600" dirty="0" smtClean="0">
                <a:solidFill>
                  <a:srgbClr val="0D3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Відповідальні</a:t>
            </a:r>
            <a:r>
              <a:rPr lang="uk-UA" sz="5600" dirty="0">
                <a:solidFill>
                  <a:srgbClr val="0D3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5600" dirty="0" smtClean="0">
                <a:solidFill>
                  <a:srgbClr val="0D3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Діденко </a:t>
            </a:r>
            <a:r>
              <a:rPr lang="uk-UA" sz="5600" dirty="0">
                <a:solidFill>
                  <a:srgbClr val="0D3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О.В., методист НМЦ ПТО у Харківській області;</a:t>
            </a:r>
            <a:endParaRPr lang="ru-RU" sz="5600" dirty="0">
              <a:solidFill>
                <a:srgbClr val="0D35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uk-UA" sz="5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Доповідь-презентація: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uk-UA" sz="5600" b="1" dirty="0">
                <a:solidFill>
                  <a:srgbClr val="0D3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«Формування професійних та здоров’язберігаючих компетентностей на уроках охорони праці».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uk-UA" sz="5600" dirty="0">
                <a:solidFill>
                  <a:srgbClr val="0D3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Відповідальний: Діденко О.В., методист НМЦ ПТО у Харківській області</a:t>
            </a:r>
            <a:r>
              <a:rPr lang="uk-UA" sz="5600" dirty="0" smtClean="0">
                <a:solidFill>
                  <a:srgbClr val="0D3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uk-UA" sz="5600" b="1" dirty="0" smtClean="0">
              <a:solidFill>
                <a:srgbClr val="0D35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defRPr/>
            </a:pPr>
            <a:r>
              <a:rPr lang="uk-UA" sz="5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Знайомство </a:t>
            </a:r>
            <a:r>
              <a:rPr lang="uk-UA" sz="5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досвідом роботи викладача Люботинського професійного ліцею залізничного транспорту</a:t>
            </a:r>
            <a:r>
              <a:rPr lang="ru-RU" sz="5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5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defRPr/>
            </a:pPr>
            <a:r>
              <a:rPr lang="uk-UA" sz="5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Доповідь-презентація: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5600" b="1" dirty="0">
                <a:solidFill>
                  <a:srgbClr val="0D3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«Формування професійних та здоров’язберігаючих компетентностей на уроках охорони праці». </a:t>
            </a:r>
            <a:endParaRPr lang="uk-UA" sz="5600" b="1" dirty="0" smtClean="0">
              <a:solidFill>
                <a:srgbClr val="0D35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5600" dirty="0" smtClean="0">
                <a:solidFill>
                  <a:srgbClr val="0D3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Відповідальний: викладач Люботинського професійного ліцею залізничного транспорту Каліненко С.Д.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uk-UA" sz="5600" b="1" dirty="0" smtClean="0">
              <a:solidFill>
                <a:srgbClr val="0D35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uk-UA" sz="5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Демонстрація відеофрагментів уроків з предмета «Охорона праці»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uk-UA" sz="5600" dirty="0">
                <a:solidFill>
                  <a:srgbClr val="0D3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Відповідальний: викладач Люботинського професійного ліцею залізничного транспорту Каліненко С.Д</a:t>
            </a:r>
            <a:r>
              <a:rPr lang="uk-UA" sz="5600" dirty="0" smtClean="0">
                <a:solidFill>
                  <a:srgbClr val="0D3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uk-UA" sz="5600" b="1" dirty="0" smtClean="0">
              <a:solidFill>
                <a:srgbClr val="0D35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uk-UA" sz="5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Обговорення </a:t>
            </a:r>
            <a:r>
              <a:rPr lang="uk-UA" sz="5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заходу учасниками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uk-UA" sz="5600" dirty="0">
                <a:solidFill>
                  <a:srgbClr val="0D3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Відповідальний: Діденко О.В., методист НМЦ ПТО у Харківській області</a:t>
            </a:r>
            <a:r>
              <a:rPr lang="uk-UA" sz="5600" dirty="0" smtClean="0">
                <a:solidFill>
                  <a:srgbClr val="0D3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учасники заходу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uk-UA" sz="5600" dirty="0" smtClean="0">
              <a:solidFill>
                <a:srgbClr val="0D35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uk-UA" sz="5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Доповідь-презентація: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uk-UA" sz="5600" b="1" dirty="0" smtClean="0">
                <a:solidFill>
                  <a:srgbClr val="0D3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«Сучасні засоби навчання з використанням цифрових технологій на уроках охорони праці». </a:t>
            </a:r>
            <a:endParaRPr lang="uk-UA" sz="5600" b="1" dirty="0">
              <a:solidFill>
                <a:srgbClr val="0D35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uk-UA" sz="5600" dirty="0">
                <a:solidFill>
                  <a:srgbClr val="0D3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Відповідальний: Діденко О.В., методист НМЦ ПТО у Харківській області;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uk-UA" sz="5600" b="1" dirty="0" smtClean="0">
              <a:solidFill>
                <a:srgbClr val="0D35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defRPr/>
            </a:pPr>
            <a:r>
              <a:rPr lang="uk-UA" sz="5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Підведення підсумків школи педагогічного </a:t>
            </a:r>
            <a:r>
              <a:rPr lang="uk-UA" sz="5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досвіду роботи для </a:t>
            </a:r>
            <a:r>
              <a:rPr lang="uk-UA" sz="5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викладачів </a:t>
            </a:r>
            <a:r>
              <a:rPr lang="uk-UA" sz="5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предмета «Охорона праці»  </a:t>
            </a:r>
            <a:endParaRPr lang="uk-UA" sz="5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defRPr/>
            </a:pPr>
            <a:r>
              <a:rPr lang="uk-UA" sz="5600" b="1" dirty="0" smtClean="0">
                <a:solidFill>
                  <a:srgbClr val="0D3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Поточні питання</a:t>
            </a:r>
            <a:endParaRPr lang="uk-UA" sz="5600" b="1" dirty="0">
              <a:solidFill>
                <a:srgbClr val="0D35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uk-UA" sz="5600" dirty="0">
                <a:solidFill>
                  <a:srgbClr val="0D3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Відповідальний: Діденко О.В., методист НМЦ ПТО у Харківській області, </a:t>
            </a:r>
            <a:r>
              <a:rPr lang="uk-UA" sz="5600" dirty="0" smtClean="0">
                <a:solidFill>
                  <a:srgbClr val="0D35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учасники заходу.</a:t>
            </a:r>
            <a:endParaRPr lang="ru-RU" sz="5600" dirty="0">
              <a:solidFill>
                <a:srgbClr val="0D35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dirty="0">
              <a:solidFill>
                <a:srgbClr val="0D3514"/>
              </a:solidFill>
            </a:endParaRPr>
          </a:p>
        </p:txBody>
      </p:sp>
      <p:pic>
        <p:nvPicPr>
          <p:cNvPr id="4" name="Рисунок 3" descr="Картинки с человечками для презентации (35 фото) | Картинки, Презентация,  Школьные идеи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835" y="8029"/>
            <a:ext cx="1168309" cy="1283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" y="8030"/>
            <a:ext cx="1761864" cy="137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5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67410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Завдання при вивченні розділу «Основи пожежної та електробезпеки»</a:t>
            </a:r>
            <a:endParaRPr lang="ru-RU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769" y="967410"/>
            <a:ext cx="5715458" cy="589059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5950228" y="967410"/>
            <a:ext cx="6241772" cy="589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1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07584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rgbClr val="0C34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Завдання при вивченні розділу «Основи безпеки праці». Тема: «Загальні питання безпеки праці»</a:t>
            </a:r>
            <a:endParaRPr lang="ru-RU" sz="2400" b="1" dirty="0">
              <a:solidFill>
                <a:srgbClr val="0C34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425" y="833952"/>
            <a:ext cx="6207617" cy="577291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5499279" y="845715"/>
            <a:ext cx="6374995" cy="334391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5653825" y="3872505"/>
            <a:ext cx="6180809" cy="334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1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2523"/>
            <a:ext cx="10515600" cy="71561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Завдання при вивченні розділу: «Надання долікарської допомоги потерпілим»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2" y="1043189"/>
            <a:ext cx="11882907" cy="562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4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668" y="365124"/>
            <a:ext cx="12050332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3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Графический объект 14" descr="Буфер обмена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631394">
            <a:off x="3790715" y="4482751"/>
            <a:ext cx="3194131" cy="3194131"/>
          </a:xfrm>
          <a:prstGeom prst="rect">
            <a:avLst/>
          </a:prstGeom>
        </p:spPr>
      </p:pic>
      <p:pic>
        <p:nvPicPr>
          <p:cNvPr id="11" name="Графический объект 10" descr="Микроскоп">
            <a:extLst>
              <a:ext uri="{FF2B5EF4-FFF2-40B4-BE49-F238E27FC236}">
                <a16:creationId xmlns:a16="http://schemas.microsoft.com/office/drawing/2014/main" id="{3CB00449-E308-4DF3-9CFD-9A7D30B67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338607" flipH="1">
            <a:off x="-587261" y="1663257"/>
            <a:ext cx="2684499" cy="26844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7176"/>
            <a:ext cx="9144000" cy="2982631"/>
          </a:xfrm>
        </p:spPr>
        <p:txBody>
          <a:bodyPr rtlCol="0">
            <a:normAutofit fontScale="90000"/>
          </a:bodyPr>
          <a:lstStyle/>
          <a:p>
            <a:pPr lvl="0"/>
            <a:r>
              <a:rPr lang="uk-UA" sz="8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Пам'ятайте</a:t>
            </a:r>
            <a:r>
              <a:rPr lang="ru-RU" sz="8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...</a:t>
            </a:r>
            <a:r>
              <a:rPr lang="ru-RU" sz="8000" dirty="0">
                <a:solidFill>
                  <a:schemeClr val="bg1"/>
                </a:solidFill>
                <a:latin typeface="Rockwell" panose="02060603020205020403" pitchFamily="18" charset="0"/>
              </a:rPr>
              <a:t/>
            </a:r>
            <a:br>
              <a:rPr lang="ru-RU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ru-RU" sz="8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Безпека і</a:t>
            </a:r>
            <a:r>
              <a:rPr lang="ru-RU" sz="7200" dirty="0" smtClean="0">
                <a:ln>
                  <a:solidFill>
                    <a:schemeClr val="bg1"/>
                  </a:solidFill>
                </a:ln>
              </a:rPr>
              <a:t> </a:t>
            </a:r>
            <a:r>
              <a:rPr lang="uk-UA" sz="8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здоров'я</a:t>
            </a:r>
            <a:r>
              <a:rPr lang="ru-RU" sz="8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 понад усе!</a:t>
            </a:r>
            <a:endParaRPr lang="ru-RU" sz="80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9996" y="4179400"/>
            <a:ext cx="6949162" cy="1081344"/>
          </a:xfrm>
        </p:spPr>
        <p:txBody>
          <a:bodyPr rtlCol="0">
            <a:normAutofit/>
          </a:bodyPr>
          <a:lstStyle/>
          <a:p>
            <a:pPr rtl="0"/>
            <a:endParaRPr lang="uk-UA" sz="20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rtl="0"/>
            <a:r>
              <a:rPr lang="uk-UA" sz="4000" i="1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Дякую за увагу!</a:t>
            </a:r>
            <a:endParaRPr lang="ru-RU" sz="4000" i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Графический объект 6" descr="Лабораторный стакан">
            <a:extLst>
              <a:ext uri="{FF2B5EF4-FFF2-40B4-BE49-F238E27FC236}">
                <a16:creationId xmlns:a16="http://schemas.microsoft.com/office/drawing/2014/main" id="{88D22565-F42F-439B-A6A4-CF161165E6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213697">
            <a:off x="-491837" y="3688628"/>
            <a:ext cx="3245427" cy="3245427"/>
          </a:xfrm>
          <a:prstGeom prst="rect">
            <a:avLst/>
          </a:prstGeom>
        </p:spPr>
      </p:pic>
      <p:pic>
        <p:nvPicPr>
          <p:cNvPr id="9" name="Графический объект 8" descr="Колба">
            <a:extLst>
              <a:ext uri="{FF2B5EF4-FFF2-40B4-BE49-F238E27FC236}">
                <a16:creationId xmlns:a16="http://schemas.microsoft.com/office/drawing/2014/main" id="{B46E3E84-D1E6-4422-AA93-3EE98A821B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20451125">
            <a:off x="9605763" y="1638415"/>
            <a:ext cx="2854675" cy="2854675"/>
          </a:xfrm>
          <a:prstGeom prst="rect">
            <a:avLst/>
          </a:prstGeom>
        </p:spPr>
      </p:pic>
      <p:pic>
        <p:nvPicPr>
          <p:cNvPr id="13" name="Графический объект 12" descr="Пробирки">
            <a:extLst>
              <a:ext uri="{FF2B5EF4-FFF2-40B4-BE49-F238E27FC236}">
                <a16:creationId xmlns:a16="http://schemas.microsoft.com/office/drawing/2014/main" id="{6A56DF0C-1331-406E-AEE6-06E0E59FB9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rot="21078969">
            <a:off x="1920309" y="4797205"/>
            <a:ext cx="2453456" cy="2453456"/>
          </a:xfrm>
          <a:prstGeom prst="rect">
            <a:avLst/>
          </a:prstGeom>
        </p:spPr>
      </p:pic>
      <p:pic>
        <p:nvPicPr>
          <p:cNvPr id="19" name="Графический объект 18" descr="Линейка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Графический объект 20" descr="Карандаш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57E0B0F-4D29-4786-B2AB-B84D9F8B5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84" y="2800350"/>
            <a:ext cx="8378529" cy="3905250"/>
          </a:xfrm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  <a:latin typeface="Rockwell"/>
              </a:rPr>
              <a:t>         Бінарні                           Нестандартні                Інтегровані</a:t>
            </a:r>
            <a:r>
              <a:rPr lang="uk-UA" sz="2000" dirty="0" smtClean="0">
                <a:solidFill>
                  <a:schemeClr val="accent6">
                    <a:lumMod val="75000"/>
                  </a:schemeClr>
                </a:solidFill>
                <a:latin typeface="Rockwell"/>
              </a:rPr>
              <a:t> 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  <a:latin typeface="Rockwell"/>
              </a:rPr>
              <a:t>             </a:t>
            </a:r>
          </a:p>
          <a:p>
            <a:pPr marL="0" indent="0">
              <a:buNone/>
            </a:pPr>
            <a:r>
              <a:rPr lang="uk-UA" sz="2000" b="1" dirty="0" smtClean="0">
                <a:latin typeface="Rockwell"/>
              </a:rPr>
              <a:t> Види:</a:t>
            </a:r>
            <a:r>
              <a:rPr lang="uk-UA" sz="2000" i="1" dirty="0" smtClean="0">
                <a:latin typeface="Rockwell"/>
              </a:rPr>
              <a:t>       </a:t>
            </a:r>
            <a:endParaRPr lang="uk-UA" sz="2000" i="1" dirty="0">
              <a:latin typeface="Rockwell"/>
            </a:endParaRPr>
          </a:p>
          <a:p>
            <a:pPr marL="0" indent="0">
              <a:buNone/>
            </a:pPr>
            <a:r>
              <a:rPr lang="uk-UA" sz="2000" b="1" i="1" dirty="0" smtClean="0">
                <a:solidFill>
                  <a:schemeClr val="accent6">
                    <a:lumMod val="50000"/>
                  </a:schemeClr>
                </a:solidFill>
                <a:latin typeface="Rockwell"/>
              </a:rPr>
              <a:t>        </a:t>
            </a:r>
          </a:p>
          <a:p>
            <a:pPr marL="0" indent="0">
              <a:buNone/>
            </a:pPr>
            <a:r>
              <a:rPr lang="uk-UA" sz="2000" i="1" dirty="0" smtClean="0">
                <a:latin typeface="Rockwell"/>
              </a:rPr>
              <a:t> </a:t>
            </a:r>
          </a:p>
          <a:p>
            <a:pPr marL="0" indent="0">
              <a:buNone/>
            </a:pPr>
            <a:r>
              <a:rPr lang="uk-UA" sz="2000" i="1" dirty="0">
                <a:latin typeface="Rockwell"/>
              </a:rPr>
              <a:t> </a:t>
            </a:r>
            <a:r>
              <a:rPr lang="uk-UA" sz="2000" i="1" dirty="0" smtClean="0">
                <a:latin typeface="Rockwell"/>
              </a:rPr>
              <a:t>                                                   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000" i="1" dirty="0" smtClean="0">
                <a:latin typeface="Rockwell"/>
              </a:rPr>
              <a:t>                                                                                                  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uk-UA" sz="2000" i="1" dirty="0">
                <a:latin typeface="Rockwell"/>
              </a:rPr>
              <a:t> </a:t>
            </a:r>
            <a:r>
              <a:rPr lang="uk-UA" sz="2000" i="1" dirty="0" smtClean="0">
                <a:latin typeface="Rockwell"/>
              </a:rPr>
              <a:t>       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uk-UA" sz="2000" i="1" dirty="0" smtClean="0">
                <a:latin typeface="Rockwell"/>
              </a:rPr>
              <a:t>           </a:t>
            </a:r>
            <a:endParaRPr lang="ru-RU" sz="2000" i="1" dirty="0">
              <a:solidFill>
                <a:schemeClr val="accent5">
                  <a:lumMod val="50000"/>
                </a:schemeClr>
              </a:solidFill>
              <a:latin typeface="Rockwell"/>
              <a:ea typeface="Tahoma"/>
              <a:cs typeface="Tahoma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98EA88B-C439-4F17-9585-820972CE0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9017922" y="0"/>
            <a:ext cx="3305940" cy="7079672"/>
            <a:chOff x="9055676" y="-221672"/>
            <a:chExt cx="3305940" cy="7079672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087673" cy="6858000"/>
              <a:chOff x="9055676" y="0"/>
              <a:chExt cx="3087673" cy="685800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403AE892-EBD6-40F1-851B-FEADBD59429F}"/>
                  </a:ext>
                </a:extLst>
              </p:cNvPr>
              <p:cNvSpPr/>
              <p:nvPr/>
            </p:nvSpPr>
            <p:spPr>
              <a:xfrm>
                <a:off x="9173281" y="0"/>
                <a:ext cx="2970068" cy="685800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</p:grpSp>
        <p:pic>
          <p:nvPicPr>
            <p:cNvPr id="11" name="Графический объект 10" descr="Буфер обмена">
              <a:extLst>
                <a:ext uri="{FF2B5EF4-FFF2-40B4-BE49-F238E27FC236}">
                  <a16:creationId xmlns:a16="http://schemas.microsoft.com/office/drawing/2014/main" id="{4F58D0C9-D25F-4044-8F1B-4190E5A1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280915" y="-221672"/>
              <a:ext cx="3080701" cy="3080701"/>
            </a:xfrm>
            <a:prstGeom prst="rect">
              <a:avLst/>
            </a:prstGeom>
          </p:spPr>
        </p:pic>
      </p:grp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831" y="0"/>
            <a:ext cx="8378825" cy="2339975"/>
          </a:xfrm>
          <a:ln>
            <a:solidFill>
              <a:srgbClr val="C00000"/>
            </a:solidFill>
          </a:ln>
        </p:spPr>
        <p:txBody>
          <a:bodyPr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2800" b="1" i="1" dirty="0" smtClean="0">
                <a:ln w="0"/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Тема: </a:t>
            </a:r>
            <a:r>
              <a:rPr lang="uk-UA" sz="2800" b="1" i="1" dirty="0" smtClean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«Формування професійних та здоров’язберігаючих компетентностей на уроках охорони праці»</a:t>
            </a:r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Rockwell"/>
                <a:ea typeface="Tahoma" panose="020B0604030504040204" pitchFamily="34" charset="0"/>
                <a:cs typeface="Tahoma" panose="020B0604030504040204" pitchFamily="34" charset="0"/>
              </a:rPr>
              <a:t>Приклади сучасних уроків 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Rockwell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2" descr="Охорона праці і БЖД: - Окнянське відділення державного професійно-технічнго  навчального закладу &quot;Захарівський професійний ліцей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623" y="968375"/>
            <a:ext cx="1639775" cy="137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трелка вниз 13"/>
          <p:cNvSpPr/>
          <p:nvPr/>
        </p:nvSpPr>
        <p:spPr>
          <a:xfrm rot="1742389">
            <a:off x="1616674" y="2344277"/>
            <a:ext cx="495300" cy="495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трелка вниз 15"/>
          <p:cNvSpPr/>
          <p:nvPr/>
        </p:nvSpPr>
        <p:spPr>
          <a:xfrm>
            <a:off x="4536421" y="2313787"/>
            <a:ext cx="495300" cy="495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трелка вниз 16"/>
          <p:cNvSpPr/>
          <p:nvPr/>
        </p:nvSpPr>
        <p:spPr>
          <a:xfrm rot="19849004">
            <a:off x="7578491" y="2322513"/>
            <a:ext cx="495300" cy="495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Овал 1"/>
          <p:cNvSpPr/>
          <p:nvPr/>
        </p:nvSpPr>
        <p:spPr>
          <a:xfrm>
            <a:off x="615907" y="3921806"/>
            <a:ext cx="1913048" cy="7715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>
                <a:solidFill>
                  <a:schemeClr val="tx1"/>
                </a:solidFill>
                <a:latin typeface="Rockwell"/>
              </a:rPr>
              <a:t>Уроки-подорожі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2776641" y="3313123"/>
            <a:ext cx="2066062" cy="7816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>
                <a:solidFill>
                  <a:schemeClr val="tx1"/>
                </a:solidFill>
                <a:latin typeface="Rockwell"/>
              </a:rPr>
              <a:t>Уроки-конкурси</a:t>
            </a:r>
          </a:p>
          <a:p>
            <a:pPr algn="ctr"/>
            <a:endParaRPr lang="ru-RU" dirty="0"/>
          </a:p>
        </p:txBody>
      </p:sp>
      <p:sp>
        <p:nvSpPr>
          <p:cNvPr id="20" name="Овал 19"/>
          <p:cNvSpPr/>
          <p:nvPr/>
        </p:nvSpPr>
        <p:spPr>
          <a:xfrm>
            <a:off x="6790866" y="3234961"/>
            <a:ext cx="1996882" cy="7687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i="1" dirty="0" smtClean="0">
              <a:solidFill>
                <a:schemeClr val="tx1"/>
              </a:solidFill>
              <a:latin typeface="Rockwell"/>
            </a:endParaRPr>
          </a:p>
          <a:p>
            <a:pPr algn="ctr"/>
            <a:r>
              <a:rPr lang="uk-UA" b="1" i="1" dirty="0" smtClean="0">
                <a:solidFill>
                  <a:schemeClr val="tx1"/>
                </a:solidFill>
                <a:latin typeface="Rockwell"/>
              </a:rPr>
              <a:t>Уроки-ігри</a:t>
            </a:r>
            <a:endParaRPr lang="uk-UA" b="1" i="1" dirty="0">
              <a:solidFill>
                <a:schemeClr val="tx1"/>
              </a:solidFill>
              <a:latin typeface="Rockwell"/>
            </a:endParaRPr>
          </a:p>
          <a:p>
            <a:pPr algn="ctr"/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728758" y="5447763"/>
            <a:ext cx="2127669" cy="7526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i="1" dirty="0" smtClean="0">
              <a:solidFill>
                <a:schemeClr val="tx1"/>
              </a:solidFill>
              <a:latin typeface="Rockwell"/>
            </a:endParaRPr>
          </a:p>
          <a:p>
            <a:pPr algn="ctr"/>
            <a:r>
              <a:rPr lang="uk-UA" b="1" i="1" dirty="0" smtClean="0">
                <a:solidFill>
                  <a:schemeClr val="tx1"/>
                </a:solidFill>
                <a:latin typeface="Rockwell"/>
              </a:rPr>
              <a:t>Вікторини</a:t>
            </a:r>
            <a:r>
              <a:rPr lang="uk-UA" b="1" i="1" dirty="0" smtClean="0">
                <a:solidFill>
                  <a:schemeClr val="accent4">
                    <a:lumMod val="75000"/>
                  </a:schemeClr>
                </a:solidFill>
                <a:latin typeface="Rockwell"/>
              </a:rPr>
              <a:t> </a:t>
            </a:r>
            <a:endParaRPr lang="uk-UA" b="1" i="1" dirty="0">
              <a:solidFill>
                <a:schemeClr val="accent4">
                  <a:lumMod val="75000"/>
                </a:schemeClr>
              </a:solidFill>
              <a:latin typeface="Rockwell"/>
            </a:endParaRPr>
          </a:p>
          <a:p>
            <a:pPr algn="ctr"/>
            <a:endParaRPr lang="ru-RU" dirty="0"/>
          </a:p>
        </p:txBody>
      </p:sp>
      <p:sp>
        <p:nvSpPr>
          <p:cNvPr id="22" name="Овал 21"/>
          <p:cNvSpPr/>
          <p:nvPr/>
        </p:nvSpPr>
        <p:spPr>
          <a:xfrm>
            <a:off x="3021693" y="5843571"/>
            <a:ext cx="1954678" cy="6864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>
                <a:solidFill>
                  <a:schemeClr val="tx1"/>
                </a:solidFill>
                <a:latin typeface="Rockwell"/>
              </a:rPr>
              <a:t>Тренінги</a:t>
            </a:r>
            <a:r>
              <a:rPr lang="uk-UA" b="1" i="1" dirty="0">
                <a:solidFill>
                  <a:schemeClr val="accent6">
                    <a:lumMod val="50000"/>
                  </a:schemeClr>
                </a:solidFill>
                <a:latin typeface="Rockwell"/>
              </a:rPr>
              <a:t> </a:t>
            </a:r>
            <a:endParaRPr lang="ru-RU" dirty="0"/>
          </a:p>
        </p:txBody>
      </p:sp>
      <p:sp>
        <p:nvSpPr>
          <p:cNvPr id="23" name="Овал 22"/>
          <p:cNvSpPr/>
          <p:nvPr/>
        </p:nvSpPr>
        <p:spPr>
          <a:xfrm>
            <a:off x="7318459" y="5988965"/>
            <a:ext cx="1448411" cy="6053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i="1" dirty="0" smtClean="0">
              <a:solidFill>
                <a:schemeClr val="tx1"/>
              </a:solidFill>
              <a:latin typeface="Rockwell"/>
            </a:endParaRPr>
          </a:p>
          <a:p>
            <a:pPr algn="ctr"/>
            <a:r>
              <a:rPr lang="uk-UA" b="1" i="1" dirty="0" smtClean="0">
                <a:solidFill>
                  <a:schemeClr val="tx1"/>
                </a:solidFill>
                <a:latin typeface="Rockwell"/>
              </a:rPr>
              <a:t>КВК</a:t>
            </a:r>
            <a:r>
              <a:rPr lang="uk-UA" i="1" dirty="0" smtClean="0">
                <a:latin typeface="Rockwell"/>
              </a:rPr>
              <a:t> </a:t>
            </a:r>
            <a:endParaRPr lang="uk-UA" i="1" dirty="0">
              <a:latin typeface="Rockwell"/>
            </a:endParaRPr>
          </a:p>
          <a:p>
            <a:pPr algn="ctr"/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2477907" y="4520396"/>
            <a:ext cx="1992164" cy="7245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>
                <a:solidFill>
                  <a:schemeClr val="tx1"/>
                </a:solidFill>
                <a:latin typeface="Rockwell"/>
              </a:rPr>
              <a:t>Уроки-дискусії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5063496" y="3570863"/>
            <a:ext cx="1670220" cy="6864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>
                <a:solidFill>
                  <a:schemeClr val="tx1"/>
                </a:solidFill>
                <a:latin typeface="Rockwell"/>
              </a:rPr>
              <a:t>Круглі столи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7096170" y="4266746"/>
            <a:ext cx="1697104" cy="5869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i="1" dirty="0">
                <a:latin typeface="Rockwell"/>
              </a:rPr>
              <a:t> </a:t>
            </a:r>
            <a:r>
              <a:rPr lang="uk-UA" b="1" i="1" dirty="0">
                <a:solidFill>
                  <a:schemeClr val="tx1"/>
                </a:solidFill>
                <a:latin typeface="Rockwell"/>
              </a:rPr>
              <a:t>Квести</a:t>
            </a:r>
            <a:r>
              <a:rPr lang="uk-UA" i="1" dirty="0">
                <a:latin typeface="Rockwell"/>
              </a:rPr>
              <a:t> </a:t>
            </a:r>
            <a:endParaRPr lang="ru-RU" dirty="0"/>
          </a:p>
        </p:txBody>
      </p:sp>
      <p:sp>
        <p:nvSpPr>
          <p:cNvPr id="27" name="Овал 26"/>
          <p:cNvSpPr/>
          <p:nvPr/>
        </p:nvSpPr>
        <p:spPr>
          <a:xfrm>
            <a:off x="4359150" y="4695639"/>
            <a:ext cx="3665954" cy="11411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400" b="1" i="1" dirty="0" smtClean="0">
              <a:solidFill>
                <a:schemeClr val="tx1"/>
              </a:solidFill>
              <a:latin typeface="Rockwell"/>
            </a:endParaRPr>
          </a:p>
          <a:p>
            <a:pPr algn="ctr"/>
            <a:r>
              <a:rPr lang="uk-UA" sz="1400" b="1" i="1" dirty="0" smtClean="0">
                <a:solidFill>
                  <a:schemeClr val="tx1"/>
                </a:solidFill>
                <a:latin typeface="Rockwell"/>
              </a:rPr>
              <a:t>Інтерактивні </a:t>
            </a:r>
            <a:r>
              <a:rPr lang="uk-UA" sz="1400" b="1" i="1" dirty="0">
                <a:solidFill>
                  <a:schemeClr val="tx1"/>
                </a:solidFill>
                <a:latin typeface="Rockwell"/>
              </a:rPr>
              <a:t>театри із моделюванням ситуацій </a:t>
            </a:r>
          </a:p>
          <a:p>
            <a:pPr algn="r"/>
            <a:r>
              <a:rPr lang="uk-UA" sz="1400" b="1" i="1" dirty="0">
                <a:solidFill>
                  <a:schemeClr val="tx1"/>
                </a:solidFill>
                <a:latin typeface="Rockwell"/>
              </a:rPr>
              <a:t>і вирішенням проблем</a:t>
            </a:r>
            <a:endParaRPr lang="ru-RU" sz="1400" b="1" i="1" dirty="0">
              <a:solidFill>
                <a:schemeClr val="tx1"/>
              </a:solidFill>
              <a:latin typeface="Rockwell"/>
              <a:ea typeface="Tahoma"/>
              <a:cs typeface="Tahoma"/>
            </a:endParaRP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9535606" y="3212934"/>
            <a:ext cx="23795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0D3514"/>
                </a:solidFill>
                <a:latin typeface="Rockwell"/>
              </a:rPr>
              <a:t>Посилання на методичні розробки уроків з предмета «Охорона праці»</a:t>
            </a:r>
            <a:br>
              <a:rPr lang="uk-UA" dirty="0">
                <a:solidFill>
                  <a:srgbClr val="0D3514"/>
                </a:solidFill>
                <a:latin typeface="Rockwell"/>
              </a:rPr>
            </a:br>
            <a:r>
              <a:rPr lang="en-US" dirty="0">
                <a:solidFill>
                  <a:schemeClr val="bg1"/>
                </a:solidFill>
                <a:latin typeface="Rockwell"/>
                <a:hlinkClick r:id="rId6"/>
              </a:rPr>
              <a:t>http://nmc.ptu.org.ua/elektronna-biblioteka</a:t>
            </a:r>
            <a:r>
              <a:rPr lang="en-US" dirty="0" smtClean="0">
                <a:solidFill>
                  <a:schemeClr val="bg1"/>
                </a:solidFill>
                <a:latin typeface="Rockwell"/>
                <a:hlinkClick r:id="rId6"/>
              </a:rPr>
              <a:t>/</a:t>
            </a:r>
            <a:endParaRPr lang="uk-UA" dirty="0" smtClean="0">
              <a:solidFill>
                <a:schemeClr val="bg1"/>
              </a:solidFill>
              <a:latin typeface="Rockwell"/>
            </a:endParaRPr>
          </a:p>
          <a:p>
            <a:pPr algn="ctr"/>
            <a:r>
              <a:rPr lang="uk-UA" dirty="0"/>
              <a:t>Інші видання педпрацівників ЗПО та методистів НМЦ ПТО</a:t>
            </a:r>
          </a:p>
          <a:p>
            <a:pPr algn="ctr"/>
            <a:r>
              <a:rPr lang="uk-UA" dirty="0"/>
              <a:t>(З досвіду роботи)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5157482" y="5922336"/>
            <a:ext cx="1954678" cy="6864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solidFill>
                  <a:schemeClr val="tx1"/>
                </a:solidFill>
                <a:latin typeface="Rockwell"/>
              </a:rPr>
              <a:t>Уроки-вебінари</a:t>
            </a:r>
            <a:r>
              <a:rPr lang="uk-UA" b="1" i="1" dirty="0" smtClean="0">
                <a:solidFill>
                  <a:schemeClr val="accent6">
                    <a:lumMod val="50000"/>
                  </a:schemeClr>
                </a:solidFill>
                <a:latin typeface="Rockwell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1165114" cy="1094704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latin typeface="Rockwell"/>
              </a:rPr>
              <a:t>Посилання на</a:t>
            </a:r>
            <a:r>
              <a:rPr lang="uk-UA" sz="2400" b="1" dirty="0">
                <a:latin typeface="Rockwell"/>
              </a:rPr>
              <a:t> </a:t>
            </a:r>
            <a:r>
              <a:rPr lang="uk-UA" sz="2400" b="1" dirty="0" smtClean="0">
                <a:latin typeface="Rockwell"/>
              </a:rPr>
              <a:t>е-журнал «Довідник спеціаліста з О.П. </a:t>
            </a:r>
            <a:br>
              <a:rPr lang="uk-UA" sz="2400" b="1" dirty="0" smtClean="0">
                <a:latin typeface="Rockwell"/>
              </a:rPr>
            </a:br>
            <a:r>
              <a:rPr lang="en-US" sz="2400" b="1" dirty="0" smtClean="0">
                <a:solidFill>
                  <a:srgbClr val="0070C0"/>
                </a:solidFill>
                <a:latin typeface="Rockwell"/>
              </a:rPr>
              <a:t>esop</a:t>
            </a:r>
            <a:r>
              <a:rPr lang="uk-UA" sz="2400" b="1" dirty="0" smtClean="0">
                <a:solidFill>
                  <a:srgbClr val="0070C0"/>
                </a:solidFill>
                <a:latin typeface="Rockwell"/>
              </a:rPr>
              <a:t>.</a:t>
            </a:r>
            <a:r>
              <a:rPr lang="en-US" sz="2400" b="1" dirty="0" smtClean="0">
                <a:solidFill>
                  <a:srgbClr val="0070C0"/>
                </a:solidFill>
                <a:latin typeface="Rockwell"/>
              </a:rPr>
              <a:t>mcfr</a:t>
            </a:r>
            <a:r>
              <a:rPr lang="uk-UA" sz="2400" b="1" dirty="0" smtClean="0">
                <a:solidFill>
                  <a:srgbClr val="0070C0"/>
                </a:solidFill>
                <a:latin typeface="Rockwell"/>
              </a:rPr>
              <a:t>.</a:t>
            </a:r>
            <a:r>
              <a:rPr lang="en-US" sz="2400" b="1" dirty="0" smtClean="0">
                <a:solidFill>
                  <a:srgbClr val="0070C0"/>
                </a:solidFill>
                <a:latin typeface="Rockwell"/>
              </a:rPr>
              <a:t>ua</a:t>
            </a:r>
            <a:r>
              <a:rPr lang="uk-UA" sz="2400" b="1" dirty="0" smtClean="0">
                <a:solidFill>
                  <a:srgbClr val="0070C0"/>
                </a:solidFill>
                <a:latin typeface="Rockwell"/>
              </a:rPr>
              <a:t/>
            </a:r>
            <a:br>
              <a:rPr lang="uk-UA" sz="2400" b="1" dirty="0" smtClean="0">
                <a:solidFill>
                  <a:srgbClr val="0070C0"/>
                </a:solidFill>
                <a:latin typeface="Rockwell"/>
              </a:rPr>
            </a:br>
            <a:endParaRPr lang="ru-RU" sz="2400" b="1" dirty="0">
              <a:solidFill>
                <a:srgbClr val="0070C0"/>
              </a:solidFill>
              <a:latin typeface="Rockwell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380714"/>
            <a:ext cx="6096000" cy="33248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7092"/>
            <a:ext cx="5907314" cy="25336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41036"/>
            <a:ext cx="5907314" cy="49645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07314" y="109470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https://www.sop.com.ua/onlinetest_maljunky?from=statbloc_topmenu_link</a:t>
            </a:r>
            <a:endParaRPr lang="ru-RU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90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chemeClr val="accent6">
                    <a:lumMod val="50000"/>
                  </a:schemeClr>
                </a:solidFill>
                <a:latin typeface="Rockwell"/>
              </a:rPr>
              <a:t>Корисні шпаргалки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Rockwell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609" y="1485900"/>
            <a:ext cx="6706267" cy="53333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876" y="0"/>
            <a:ext cx="5212515" cy="667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5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4117" y="0"/>
            <a:ext cx="619788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5994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7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3031"/>
            <a:ext cx="10515600" cy="1996225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latin typeface="Rockwell"/>
              </a:rPr>
              <a:t>Посилання на Навчально-методичний центр цивільного захисту та безпеки життєдіяльності Рівненської області </a:t>
            </a:r>
            <a:r>
              <a:rPr lang="en-US" sz="2400" b="1" dirty="0">
                <a:solidFill>
                  <a:srgbClr val="0070C0"/>
                </a:solidFill>
                <a:latin typeface="Rockwell"/>
                <a:hlinkClick r:id="rId2"/>
              </a:rPr>
              <a:t>https</a:t>
            </a:r>
            <a:r>
              <a:rPr lang="uk-UA" sz="2400" b="1" dirty="0">
                <a:solidFill>
                  <a:srgbClr val="0070C0"/>
                </a:solidFill>
                <a:latin typeface="Rockwell"/>
                <a:hlinkClick r:id="rId2"/>
              </a:rPr>
              <a:t>://</a:t>
            </a:r>
            <a:r>
              <a:rPr lang="en-US" sz="2400" b="1" dirty="0">
                <a:solidFill>
                  <a:srgbClr val="0070C0"/>
                </a:solidFill>
                <a:latin typeface="Rockwell"/>
                <a:hlinkClick r:id="rId2"/>
              </a:rPr>
              <a:t>rv</a:t>
            </a:r>
            <a:r>
              <a:rPr lang="uk-UA" sz="2400" b="1" dirty="0">
                <a:solidFill>
                  <a:srgbClr val="0070C0"/>
                </a:solidFill>
                <a:latin typeface="Rockwell"/>
                <a:hlinkClick r:id="rId2"/>
              </a:rPr>
              <a:t>.</a:t>
            </a:r>
            <a:r>
              <a:rPr lang="en-US" sz="2400" b="1" dirty="0">
                <a:solidFill>
                  <a:srgbClr val="0070C0"/>
                </a:solidFill>
                <a:latin typeface="Rockwell"/>
                <a:hlinkClick r:id="rId2"/>
              </a:rPr>
              <a:t>nmc</a:t>
            </a:r>
            <a:r>
              <a:rPr lang="uk-UA" sz="2400" b="1" dirty="0">
                <a:solidFill>
                  <a:srgbClr val="0070C0"/>
                </a:solidFill>
                <a:latin typeface="Rockwell"/>
                <a:hlinkClick r:id="rId2"/>
              </a:rPr>
              <a:t>.</a:t>
            </a:r>
            <a:r>
              <a:rPr lang="en-US" sz="2400" b="1" dirty="0">
                <a:solidFill>
                  <a:srgbClr val="0070C0"/>
                </a:solidFill>
                <a:latin typeface="Rockwell"/>
                <a:hlinkClick r:id="rId2"/>
              </a:rPr>
              <a:t>dsns</a:t>
            </a:r>
            <a:r>
              <a:rPr lang="uk-UA" sz="2400" b="1" dirty="0">
                <a:solidFill>
                  <a:srgbClr val="0070C0"/>
                </a:solidFill>
                <a:latin typeface="Rockwell"/>
                <a:hlinkClick r:id="rId2"/>
              </a:rPr>
              <a:t>.</a:t>
            </a:r>
            <a:r>
              <a:rPr lang="en-US" sz="2400" b="1" dirty="0">
                <a:solidFill>
                  <a:srgbClr val="0070C0"/>
                </a:solidFill>
                <a:latin typeface="Rockwell"/>
                <a:hlinkClick r:id="rId2"/>
              </a:rPr>
              <a:t>gov</a:t>
            </a:r>
            <a:r>
              <a:rPr lang="uk-UA" sz="2400" b="1" dirty="0">
                <a:solidFill>
                  <a:srgbClr val="0070C0"/>
                </a:solidFill>
                <a:latin typeface="Rockwell"/>
                <a:hlinkClick r:id="rId2"/>
              </a:rPr>
              <a:t>.</a:t>
            </a:r>
            <a:r>
              <a:rPr lang="en-US" sz="2400" b="1" dirty="0">
                <a:solidFill>
                  <a:srgbClr val="0070C0"/>
                </a:solidFill>
                <a:latin typeface="Rockwell"/>
                <a:hlinkClick r:id="rId2"/>
              </a:rPr>
              <a:t>ua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70651"/>
            <a:ext cx="4932649" cy="52873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449" y="1570651"/>
            <a:ext cx="6649751" cy="517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1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C00000"/>
                </a:solidFill>
                <a:latin typeface="Rockwell"/>
              </a:rPr>
              <a:t>Корисні пам'ятки</a:t>
            </a:r>
            <a:endParaRPr lang="ru-RU" dirty="0">
              <a:solidFill>
                <a:srgbClr val="C00000"/>
              </a:solidFill>
              <a:latin typeface="Rockwell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32586"/>
            <a:ext cx="10515599" cy="5056501"/>
          </a:xfrm>
        </p:spPr>
      </p:pic>
    </p:spTree>
    <p:extLst>
      <p:ext uri="{BB962C8B-B14F-4D97-AF65-F5344CB8AC3E}">
        <p14:creationId xmlns:p14="http://schemas.microsoft.com/office/powerpoint/2010/main" val="293244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8368"/>
          </a:xfrm>
        </p:spPr>
        <p:txBody>
          <a:bodyPr/>
          <a:lstStyle/>
          <a:p>
            <a:pPr algn="ctr"/>
            <a:r>
              <a:rPr lang="uk-UA" dirty="0">
                <a:solidFill>
                  <a:srgbClr val="C00000"/>
                </a:solidFill>
                <a:latin typeface="Rockwell"/>
              </a:rPr>
              <a:t>Корисні пам'ятки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1" y="1223495"/>
            <a:ext cx="6102819" cy="52417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640" y="1223494"/>
            <a:ext cx="6026350" cy="52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9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78094_TF33787325" id="{18D54F6A-308A-4375-83C4-7C47CD17DB36}" vid="{C1E13FCF-C86D-47F5-9DD1-93B3870E0AB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Лабораторная безопасность</Template>
  <TotalTime>0</TotalTime>
  <Words>561</Words>
  <Application>Microsoft Office PowerPoint</Application>
  <PresentationFormat>Широкий екран</PresentationFormat>
  <Paragraphs>128</Paragraphs>
  <Slides>24</Slides>
  <Notes>7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Rockwell</vt:lpstr>
      <vt:lpstr>Tahoma</vt:lpstr>
      <vt:lpstr>Times New Roman</vt:lpstr>
      <vt:lpstr>Wingdings</vt:lpstr>
      <vt:lpstr>Тема Office</vt:lpstr>
      <vt:lpstr>     25.11.2020 Школа досвіду роботи для викладачів предмета «Охорона праці» </vt:lpstr>
      <vt:lpstr>План школи педагогічного досвіду роботи</vt:lpstr>
      <vt:lpstr>Тема: «Формування професійних та здоров’язберігаючих компетентностей на уроках охорони праці»  Приклади сучасних уроків </vt:lpstr>
      <vt:lpstr>Посилання на е-журнал «Довідник спеціаліста з О.П.  esop.mcfr.ua </vt:lpstr>
      <vt:lpstr>Корисні шпаргалки</vt:lpstr>
      <vt:lpstr>Презентація PowerPoint</vt:lpstr>
      <vt:lpstr>Посилання на Навчально-методичний центр цивільного захисту та безпеки життєдіяльності Рівненської області https://rv.nmc.dsns.gov.ua</vt:lpstr>
      <vt:lpstr>Корисні пам'ятки</vt:lpstr>
      <vt:lpstr>Корисні пам'ятки</vt:lpstr>
      <vt:lpstr>Проведення тематичних заходів у рамках тижня з охорони праці під гаслом:</vt:lpstr>
      <vt:lpstr> Журнал «Охорона праці» http://ohoronapraci.kiev.ua/ Як стати учасником Всеукраїнського конкурсу дитячого малюнку за темою: «Безпека праці та здоровя працівників у будь-яких галузях і сферах діяльності»  </vt:lpstr>
      <vt:lpstr>Здоров'язбережувальна педагогіка спрямована на збереження:</vt:lpstr>
      <vt:lpstr>Алгоритм реалізації педагогічних ідей формування здоров’язберігаючих компетентностей на уроках предмета «Охорона праці»</vt:lpstr>
      <vt:lpstr>   Професійні компетентності – система знань та вмінь, на основі яких формується творчий потенціал фахівці; культура професійної діяльності.  Приклади послідовності формування професійних компетентностей на уроках предмета «Охорона праці»:</vt:lpstr>
      <vt:lpstr>         Сучасні засоби навчання з використанням цифрових технологій Скрайбінг — новітня техніка презентації (від англійського "scribe" — накидати ескізи або малюнки); мова виступаючого ілюструється "на льоту" малюнками фломастером на білій дошці (або аркуші паперу)      </vt:lpstr>
      <vt:lpstr>Прийоми візуалізації  навчального матеріалу</vt:lpstr>
      <vt:lpstr>Презентація PowerPoint</vt:lpstr>
      <vt:lpstr>  Інтерактивні вправи для учнів   </vt:lpstr>
      <vt:lpstr>Презентація PowerPoint</vt:lpstr>
      <vt:lpstr>Завдання при вивченні розділу «Основи пожежної та електробезпеки»</vt:lpstr>
      <vt:lpstr>Завдання при вивченні розділу «Основи безпеки праці». Тема: «Загальні питання безпеки праці»</vt:lpstr>
      <vt:lpstr>Завдання при вивченні розділу: «Надання долікарської допомоги потерпілим»</vt:lpstr>
      <vt:lpstr>Презентація PowerPoint</vt:lpstr>
      <vt:lpstr>Пам'ятайте... Безпека і здоров'я понад усе!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2020-08-12T08:55:57Z</dcterms:created>
  <dcterms:modified xsi:type="dcterms:W3CDTF">2020-11-25T09:34:41Z</dcterms:modified>
</cp:coreProperties>
</file>