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18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11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964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11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66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4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008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95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26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946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71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8C72-93AC-4F1F-B565-0BAA1E953DF5}" type="datetimeFigureOut">
              <a:rPr lang="uk-UA" smtClean="0"/>
              <a:t>19.11.2020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D0CB-C4AE-4A96-BD52-67E7FAEE85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94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Національно-патр</a:t>
            </a:r>
            <a:r>
              <a:rPr lang="uk-UA" dirty="0" smtClean="0"/>
              <a:t>і</a:t>
            </a:r>
            <a:r>
              <a:rPr lang="ru-RU" dirty="0" err="1" smtClean="0"/>
              <a:t>отичне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на уроках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627" y="3602037"/>
            <a:ext cx="11245755" cy="2757819"/>
          </a:xfrm>
        </p:spPr>
        <p:txBody>
          <a:bodyPr/>
          <a:lstStyle/>
          <a:p>
            <a:pPr marL="4394200" algn="just"/>
            <a:r>
              <a:rPr lang="uk-UA" dirty="0" smtClean="0"/>
              <a:t>Підготував: викладач предмету «Захист України</a:t>
            </a:r>
          </a:p>
          <a:p>
            <a:pPr marL="4394200" algn="just"/>
            <a:r>
              <a:rPr lang="uk-UA" dirty="0" err="1" smtClean="0"/>
              <a:t>Буслов</a:t>
            </a:r>
            <a:r>
              <a:rPr lang="uk-UA" dirty="0" smtClean="0"/>
              <a:t> Микола Миколайович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447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Турніри з важкої атлетики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9" y="1528549"/>
            <a:ext cx="4548997" cy="25559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b="43482"/>
          <a:stretch/>
        </p:blipFill>
        <p:spPr>
          <a:xfrm>
            <a:off x="8175947" y="1364776"/>
            <a:ext cx="3177854" cy="2825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63" y="2634018"/>
            <a:ext cx="2166305" cy="38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289 річниця заснування </a:t>
            </a:r>
            <a:r>
              <a:rPr lang="uk-UA" b="1" dirty="0" err="1" smtClean="0">
                <a:solidFill>
                  <a:srgbClr val="FF0000"/>
                </a:solidFill>
              </a:rPr>
              <a:t>Білєовської</a:t>
            </a:r>
            <a:r>
              <a:rPr lang="uk-UA" b="1" dirty="0" smtClean="0">
                <a:solidFill>
                  <a:srgbClr val="FF0000"/>
                </a:solidFill>
              </a:rPr>
              <a:t> фортеці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3" y="1851772"/>
            <a:ext cx="6021680" cy="4516260"/>
          </a:xfrm>
        </p:spPr>
      </p:pic>
    </p:spTree>
    <p:extLst>
      <p:ext uri="{BB962C8B-B14F-4D97-AF65-F5344CB8AC3E}">
        <p14:creationId xmlns:p14="http://schemas.microsoft.com/office/powerpoint/2010/main" val="53413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Змагання на військово-патріотичну тематику в ліцеї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2" y="1779408"/>
            <a:ext cx="3082964" cy="41106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51" y="1690687"/>
            <a:ext cx="3149505" cy="41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7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Конкурс військово патріотичної пісні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676" y="2061324"/>
            <a:ext cx="5048548" cy="378641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96" y="1354066"/>
            <a:ext cx="3293660" cy="2470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96" y="4008556"/>
            <a:ext cx="3293660" cy="2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1500" dirty="0" smtClean="0"/>
              <a:t>Дякую за увагу! </a:t>
            </a:r>
          </a:p>
          <a:p>
            <a:pPr marL="0" indent="0" algn="ctr">
              <a:buNone/>
            </a:pPr>
            <a:r>
              <a:rPr lang="uk-UA" sz="11500" dirty="0" smtClean="0"/>
              <a:t>Слава Україні!</a:t>
            </a:r>
            <a:endParaRPr lang="uk-UA" sz="11500" dirty="0"/>
          </a:p>
        </p:txBody>
      </p:sp>
    </p:spTree>
    <p:extLst>
      <p:ext uri="{BB962C8B-B14F-4D97-AF65-F5344CB8AC3E}">
        <p14:creationId xmlns:p14="http://schemas.microsoft.com/office/powerpoint/2010/main" val="244015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</a:rPr>
              <a:t>Головна мета предмета</a:t>
            </a:r>
            <a:endParaRPr lang="uk-UA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5400" dirty="0" smtClean="0"/>
              <a:t>Розвиток особистостей учнів, формування їх готовності до захисту Вітчизни, Патріотизму та дій в умовах надзвичайних ситуацій 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414305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365125"/>
            <a:ext cx="11709779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Завданням військово-патріотичного виховання є: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формування у свідомості юнаків та дівчат почуттів патріотизму, любові до свого народу, його історії, культури;</a:t>
            </a:r>
          </a:p>
          <a:p>
            <a:r>
              <a:rPr lang="uk-UA" dirty="0"/>
              <a:t>виховання громадських почуттів, поваги до Конституції та інших законів України, відповідальності до отриманих громадських та державних доручень;</a:t>
            </a:r>
          </a:p>
          <a:p>
            <a:r>
              <a:rPr lang="uk-UA" dirty="0"/>
              <a:t>підготовки молоді до військової служби у ЗСУ та інших військових формуваннях, виконання військового обов’язку в запасі;</a:t>
            </a:r>
          </a:p>
          <a:p>
            <a:r>
              <a:rPr lang="uk-UA" dirty="0"/>
              <a:t>підготовки моральних, вольових та фізичних якостей, вивчення навчального  матеріалу з урахуванням переходу національних Збройних Сил України на професійну основу і наближення їх до сучасних стандартів  НАТО;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211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Навчально-польові збори 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навчально-польові збор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2" y="1588199"/>
            <a:ext cx="3741839" cy="28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вчально-польові збо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809" y="1588199"/>
            <a:ext cx="3557357" cy="26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вчально-польові збо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90" y="4148919"/>
            <a:ext cx="3530220" cy="264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8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Військово-патріотичний гурток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3" y="1429841"/>
            <a:ext cx="4553487" cy="34151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31" y="1429841"/>
            <a:ext cx="4553487" cy="34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1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84" y="-104891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НУ-</a:t>
            </a:r>
            <a:r>
              <a:rPr lang="uk-UA" b="1" dirty="0" err="1" smtClean="0">
                <a:solidFill>
                  <a:srgbClr val="FF0000"/>
                </a:solidFill>
              </a:rPr>
              <a:t>мо</a:t>
            </a:r>
            <a:r>
              <a:rPr lang="uk-UA" b="1" dirty="0" smtClean="0">
                <a:solidFill>
                  <a:srgbClr val="FF0000"/>
                </a:solidFill>
              </a:rPr>
              <a:t>, козаки!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Ну-мо, козаки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6" y="1220672"/>
            <a:ext cx="3722360" cy="27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у-мо, козаки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19" y="1131531"/>
            <a:ext cx="3702892" cy="277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Ну-мо, козаки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09" y="3908701"/>
            <a:ext cx="3561037" cy="26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8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День збройних сил України 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День Збройних сил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9" y="1444307"/>
            <a:ext cx="3625580" cy="27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C06082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04" y="1444307"/>
            <a:ext cx="3442377" cy="25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C0608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88" y="4026090"/>
            <a:ext cx="3493827" cy="26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7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Зустріч з воїнами Ато; ООС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3" y="1690688"/>
            <a:ext cx="4491251" cy="25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8" y="1690688"/>
            <a:ext cx="4666284" cy="262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34" y="3138986"/>
            <a:ext cx="2004608" cy="356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6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Бесіди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Герої не вмирают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6" y="1264669"/>
            <a:ext cx="3631911" cy="272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ерої не вмираю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00" y="1246345"/>
            <a:ext cx="3656344" cy="274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Герої не вмираю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83" y="3988603"/>
            <a:ext cx="3527531" cy="26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55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173</Words>
  <Application>Microsoft Office PowerPoint</Application>
  <PresentationFormat>Широкоэкранный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Національно-патріотичне виховання на уроках  «Захист України» </vt:lpstr>
      <vt:lpstr>Головна мета предмета</vt:lpstr>
      <vt:lpstr>Завданням військово-патріотичного виховання є:</vt:lpstr>
      <vt:lpstr>Навчально-польові збори </vt:lpstr>
      <vt:lpstr>Військово-патріотичний гурток</vt:lpstr>
      <vt:lpstr>НУ-мо, козаки!</vt:lpstr>
      <vt:lpstr>День збройних сил України </vt:lpstr>
      <vt:lpstr>Зустріч з воїнами Ато; ООС</vt:lpstr>
      <vt:lpstr>Бесіди</vt:lpstr>
      <vt:lpstr>Турніри з важкої атлетики</vt:lpstr>
      <vt:lpstr>289 річниця заснування Білєовської фортеці</vt:lpstr>
      <vt:lpstr>Змагання на військово-патріотичну тематику в ліцеї</vt:lpstr>
      <vt:lpstr>Конкурс військово патріотичної пісні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Національно-патріотичне виховання на уроках  «Захист України»</dc:title>
  <dc:creator>Викладач</dc:creator>
  <cp:lastModifiedBy>Викладач</cp:lastModifiedBy>
  <cp:revision>6</cp:revision>
  <dcterms:created xsi:type="dcterms:W3CDTF">2020-11-19T08:35:29Z</dcterms:created>
  <dcterms:modified xsi:type="dcterms:W3CDTF">2020-11-19T09:28:59Z</dcterms:modified>
</cp:coreProperties>
</file>