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57" r:id="rId4"/>
    <p:sldId id="273" r:id="rId5"/>
    <p:sldId id="267" r:id="rId6"/>
    <p:sldId id="268" r:id="rId7"/>
    <p:sldId id="269" r:id="rId8"/>
    <p:sldId id="270" r:id="rId9"/>
    <p:sldId id="27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3C7D-CE04-42D3-833D-3F632BAC3E8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2D34-EBBA-420E-8D79-11843BA353D9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3C7D-CE04-42D3-833D-3F632BAC3E8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2D34-EBBA-420E-8D79-11843BA353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3C7D-CE04-42D3-833D-3F632BAC3E8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2D34-EBBA-420E-8D79-11843BA353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3C7D-CE04-42D3-833D-3F632BAC3E8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2D34-EBBA-420E-8D79-11843BA353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3C7D-CE04-42D3-833D-3F632BAC3E8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2D34-EBBA-420E-8D79-11843BA353D9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3C7D-CE04-42D3-833D-3F632BAC3E8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2D34-EBBA-420E-8D79-11843BA353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3C7D-CE04-42D3-833D-3F632BAC3E8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2D34-EBBA-420E-8D79-11843BA353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3C7D-CE04-42D3-833D-3F632BAC3E8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2D34-EBBA-420E-8D79-11843BA353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3C7D-CE04-42D3-833D-3F632BAC3E8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2D34-EBBA-420E-8D79-11843BA353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3C7D-CE04-42D3-833D-3F632BAC3E8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2D34-EBBA-420E-8D79-11843BA353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3C7D-CE04-42D3-833D-3F632BAC3E8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7D2D34-EBBA-420E-8D79-11843BA353D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263C7D-CE04-42D3-833D-3F632BAC3E8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7D2D34-EBBA-420E-8D79-11843BA353D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lay.google.com/store/apps/details?id=com.google.audio.hearing.visualization.accessibility.scribe&amp;hl=en_U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google.com/forms/d/e/1FAIpQLSf7Hyib-Bc_QXCl1z8-mYpPvqk4vNxlpxWIy6R-86_Fjt4vzw/viewform?usp=sf_lin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58070"/>
            <a:ext cx="8769333" cy="10708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</a:t>
            </a:r>
            <a:r>
              <a:rPr lang="uk-UA" dirty="0" smtClean="0"/>
              <a:t>ебінар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946"/>
            <a:ext cx="6480720" cy="166486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7.05.2020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/>
              <a:t>для </a:t>
            </a:r>
            <a:r>
              <a:rPr lang="uk-UA" sz="1800" b="1" dirty="0"/>
              <a:t>викладачів предметів професійно-</a:t>
            </a:r>
            <a:endParaRPr lang="ru-RU" sz="1800" dirty="0"/>
          </a:p>
          <a:p>
            <a:pPr algn="l"/>
            <a:r>
              <a:rPr lang="uk-UA" sz="1800" b="1" dirty="0"/>
              <a:t>      </a:t>
            </a:r>
            <a:r>
              <a:rPr lang="uk-UA" sz="1800" b="1" dirty="0" smtClean="0"/>
              <a:t>                                  теоретичної </a:t>
            </a:r>
            <a:r>
              <a:rPr lang="uk-UA" sz="1800" b="1" dirty="0"/>
              <a:t>підготовки професій </a:t>
            </a:r>
            <a:endParaRPr lang="ru-RU" sz="1800" dirty="0"/>
          </a:p>
          <a:p>
            <a:pPr algn="ctr"/>
            <a:r>
              <a:rPr lang="uk-UA" sz="1800" b="1" dirty="0"/>
              <a:t>         </a:t>
            </a:r>
            <a:r>
              <a:rPr lang="uk-UA" sz="1800" b="1" dirty="0" smtClean="0"/>
              <a:t>                         монтажно-будівельного профілю</a:t>
            </a:r>
            <a:endParaRPr lang="ru-RU" sz="1800" dirty="0"/>
          </a:p>
          <a:p>
            <a:r>
              <a:rPr lang="uk-UA" b="1" dirty="0"/>
              <a:t> </a:t>
            </a:r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36712"/>
            <a:ext cx="2019632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780928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«Формування </a:t>
            </a:r>
            <a:r>
              <a:rPr lang="uk-U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 компетентностей в здобувачів П(ПТ)О на уроках професійно-теоретичної підготовки»</a:t>
            </a: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5445224"/>
            <a:ext cx="442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</a:rPr>
              <a:t>Діденко Олена Володимирівна, </a:t>
            </a:r>
            <a:br>
              <a:rPr lang="uk-UA" b="1" dirty="0">
                <a:latin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</a:rPr>
              <a:t>методист </a:t>
            </a:r>
            <a:r>
              <a:rPr lang="uk-UA" b="1" dirty="0">
                <a:latin typeface="Times New Roman" pitchFamily="18" charset="0"/>
              </a:rPr>
              <a:t>НМЦ ПТО у Харківської </a:t>
            </a:r>
            <a:r>
              <a:rPr lang="uk-UA" b="1" dirty="0" smtClean="0">
                <a:latin typeface="Times New Roman" pitchFamily="18" charset="0"/>
              </a:rPr>
              <a:t>області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564904"/>
            <a:ext cx="6048672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uk-UA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uk-UA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uk-UA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uk-UA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Дякую за увагу!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Бажаю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міцного здоров'я,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професійного зростання, удосконалення і компетентнісного розвитку!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745679" cy="188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5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3600" b="1" dirty="0" smtClean="0"/>
              <a:t>Сайт </a:t>
            </a:r>
            <a:r>
              <a:rPr lang="uk-UA" sz="3600" b="1" dirty="0"/>
              <a:t>НМЦ ПТО у Харківській </a:t>
            </a:r>
            <a:r>
              <a:rPr lang="uk-UA" sz="3600" b="1" dirty="0" smtClean="0"/>
              <a:t>області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http://nmc.ptu/org/ua/category/all/news/</a:t>
            </a:r>
            <a:endParaRPr lang="uk-UA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uk-UA" dirty="0" smtClean="0"/>
              <a:t> «</a:t>
            </a:r>
            <a:r>
              <a:rPr lang="uk-UA" dirty="0"/>
              <a:t>Методичні рекомендації щодо організації дистанційного навчання здобувачів освіти ЗП(ПТ)О з предметів професійно-теоретичної підготовки монтажно-будівельного профілю»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8988"/>
            <a:ext cx="3326879" cy="266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Дидактичні підходи до формування матеріалу під час дистанційного навчання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7156884" cy="48398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dirty="0" smtClean="0"/>
              <a:t>д</a:t>
            </a:r>
            <a:r>
              <a:rPr lang="ru-RU" dirty="0"/>
              <a:t>оступніст</a:t>
            </a:r>
            <a:r>
              <a:rPr lang="uk-UA" dirty="0"/>
              <a:t>ь</a:t>
            </a:r>
            <a:r>
              <a:rPr lang="ru-RU" dirty="0"/>
              <a:t> навчальних матеріалів;</a:t>
            </a:r>
          </a:p>
          <a:p>
            <a:pPr lvl="0"/>
            <a:r>
              <a:rPr lang="uk-UA" dirty="0"/>
              <a:t>м</a:t>
            </a:r>
            <a:r>
              <a:rPr lang="ru-RU" dirty="0"/>
              <a:t>ожливіст</a:t>
            </a:r>
            <a:r>
              <a:rPr lang="uk-UA" dirty="0"/>
              <a:t>ь</a:t>
            </a:r>
            <a:r>
              <a:rPr lang="ru-RU" dirty="0"/>
              <a:t> поточного консультування з викладачем через електронну пошту,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ru-RU" dirty="0" smtClean="0"/>
              <a:t>іншими </a:t>
            </a:r>
            <a:r>
              <a:rPr lang="ru-RU" dirty="0"/>
              <a:t>засобами</a:t>
            </a:r>
            <a:r>
              <a:rPr lang="uk-UA" dirty="0" smtClean="0"/>
              <a:t>.</a:t>
            </a:r>
          </a:p>
          <a:p>
            <a:pPr lvl="0"/>
            <a:endParaRPr lang="uk-UA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</a:rPr>
              <a:t>Складові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</a:rPr>
              <a:t>вивчення предметів професійно-теоретичної підготовки доцільно викладачу формувати за такою послідовністю: 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dirty="0"/>
              <a:t>1. Ознайомлення з темою.</a:t>
            </a:r>
            <a:endParaRPr lang="ru-RU" dirty="0"/>
          </a:p>
          <a:p>
            <a:r>
              <a:rPr lang="uk-UA" dirty="0"/>
              <a:t>2. Вивчення матеріалу</a:t>
            </a:r>
            <a:endParaRPr lang="ru-RU" dirty="0"/>
          </a:p>
          <a:p>
            <a:r>
              <a:rPr lang="uk-UA" dirty="0"/>
              <a:t>3. Проміжний контроль: тематичний</a:t>
            </a:r>
            <a:r>
              <a:rPr lang="uk-UA" dirty="0" smtClean="0"/>
              <a:t>,</a:t>
            </a:r>
          </a:p>
          <a:p>
            <a:r>
              <a:rPr lang="uk-UA" dirty="0" smtClean="0"/>
              <a:t> </a:t>
            </a:r>
            <a:r>
              <a:rPr lang="uk-UA" dirty="0"/>
              <a:t>модульний</a:t>
            </a:r>
            <a:endParaRPr lang="ru-RU" dirty="0"/>
          </a:p>
          <a:p>
            <a:r>
              <a:rPr lang="uk-UA" dirty="0"/>
              <a:t>4. Робота над помилками</a:t>
            </a:r>
            <a:endParaRPr lang="ru-RU" dirty="0"/>
          </a:p>
          <a:p>
            <a:r>
              <a:rPr lang="uk-UA" dirty="0"/>
              <a:t>5. Підсумковий контроль.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12107"/>
            <a:ext cx="3059832" cy="29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2\_1200-4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340768"/>
            <a:ext cx="26997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Пріоритет </a:t>
            </a:r>
            <a:r>
              <a:rPr lang="uk-UA" b="1" i="1" dirty="0"/>
              <a:t>дистанційної форми навчання </a:t>
            </a:r>
            <a:r>
              <a:rPr lang="uk-UA" b="1" i="1" dirty="0" smtClean="0"/>
              <a:t>-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5698976" cy="43891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створення 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таких освітніх умов, за яких жоден учень не повинен відчувати себе іншим, 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бо </a:t>
            </a:r>
            <a:endParaRPr lang="uk-UA" sz="3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32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uk-UA" sz="3200" b="1" i="1" dirty="0" smtClean="0">
                <a:solidFill>
                  <a:srgbClr val="C00000"/>
                </a:solidFill>
              </a:rPr>
              <a:t>«</a:t>
            </a:r>
            <a:r>
              <a:rPr lang="uk-UA" sz="3200" b="1" i="1" dirty="0">
                <a:solidFill>
                  <a:srgbClr val="C00000"/>
                </a:solidFill>
              </a:rPr>
              <a:t>Особлива дитина – перш за все дитина, а потім </a:t>
            </a:r>
            <a:r>
              <a:rPr lang="uk-UA" sz="3200" b="1" i="1" dirty="0" smtClean="0">
                <a:solidFill>
                  <a:srgbClr val="C00000"/>
                </a:solidFill>
              </a:rPr>
              <a:t>вже </a:t>
            </a:r>
            <a:r>
              <a:rPr lang="uk-UA" sz="3200" b="1" i="1" dirty="0">
                <a:solidFill>
                  <a:srgbClr val="C00000"/>
                </a:solidFill>
              </a:rPr>
              <a:t>особлива</a:t>
            </a:r>
            <a:r>
              <a:rPr lang="uk-UA" sz="3200" b="1" i="1" dirty="0" smtClean="0">
                <a:solidFill>
                  <a:srgbClr val="C0000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Л.С.Виготський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837309" cy="28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1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6350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hlinkClick r:id="rId2"/>
              </a:rPr>
              <a:t>Live Transcribe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05584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smtClean="0"/>
              <a:t>Live Transcribe – це онлайн-програма, яка дозволяє транскрибувати звукові повідомлення та виводить їх на екран смартфону.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Програма реально допомагає людям з інвалідністю відчутно покращити своє життя. Live Transcribe можуть використовувати </a:t>
            </a:r>
            <a:r>
              <a:rPr lang="uk-UA" dirty="0" smtClean="0"/>
              <a:t>учні</a:t>
            </a:r>
            <a:r>
              <a:rPr lang="ru-RU" dirty="0" smtClean="0"/>
              <a:t>, адже вони зможуть читати друкований текст. </a:t>
            </a:r>
            <a:endParaRPr lang="ru-RU" dirty="0"/>
          </a:p>
        </p:txBody>
      </p:sp>
      <p:pic>
        <p:nvPicPr>
          <p:cNvPr id="6146" name="Picture 2" descr="D:\2\best-apps-for-educ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3732717" cy="1764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Переваги </a:t>
            </a:r>
            <a:r>
              <a:rPr lang="ru-RU" b="1" i="1" dirty="0"/>
              <a:t>н</a:t>
            </a:r>
            <a:r>
              <a:rPr lang="ru-RU" b="1" i="1" dirty="0" smtClean="0"/>
              <a:t>авчання online для учн</a:t>
            </a:r>
            <a:r>
              <a:rPr lang="uk-UA" b="1" i="1" dirty="0" smtClean="0"/>
              <a:t>ів з особливими потребами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мобільність </a:t>
            </a:r>
          </a:p>
          <a:p>
            <a:r>
              <a:rPr lang="ru-RU" dirty="0" smtClean="0"/>
              <a:t>доступність </a:t>
            </a:r>
            <a:r>
              <a:rPr lang="ru-RU" dirty="0"/>
              <a:t>навчальних </a:t>
            </a:r>
            <a:r>
              <a:rPr lang="ru-RU" dirty="0" smtClean="0"/>
              <a:t>матеріалів,</a:t>
            </a:r>
          </a:p>
          <a:p>
            <a:r>
              <a:rPr lang="ru-RU" dirty="0" smtClean="0"/>
              <a:t>зворотній зв’язок</a:t>
            </a:r>
            <a:endParaRPr lang="ru-RU" dirty="0"/>
          </a:p>
          <a:p>
            <a:r>
              <a:rPr lang="uk-UA" dirty="0" smtClean="0"/>
              <a:t>отримання конспекту</a:t>
            </a:r>
          </a:p>
          <a:p>
            <a:r>
              <a:rPr lang="uk-UA" dirty="0" smtClean="0"/>
              <a:t>різноманітні </a:t>
            </a:r>
            <a:r>
              <a:rPr lang="uk-UA" dirty="0"/>
              <a:t>завдання для закріплення нового </a:t>
            </a:r>
            <a:r>
              <a:rPr lang="uk-UA" dirty="0" smtClean="0"/>
              <a:t>матеріалу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Необхідні умови: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пропонування способів </a:t>
            </a:r>
            <a:r>
              <a:rPr lang="uk-UA" dirty="0"/>
              <a:t>виконання завдань для кращого </a:t>
            </a:r>
            <a:r>
              <a:rPr lang="uk-UA" dirty="0" smtClean="0"/>
              <a:t>засвоєння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с</a:t>
            </a:r>
            <a:r>
              <a:rPr lang="uk-UA" dirty="0" smtClean="0"/>
              <a:t>прощення або розширення матеріалу за потребою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 застосовування виносок-вказівок, малюнків, пояснень, </a:t>
            </a:r>
            <a:r>
              <a:rPr lang="uk-UA" dirty="0"/>
              <a:t>тощо, тобто </a:t>
            </a:r>
            <a:r>
              <a:rPr lang="uk-UA" dirty="0" smtClean="0"/>
              <a:t>адаптація освітніх компонентів до сприйняття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D:\2\best-apps-for-edu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2987824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7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Робота з </a:t>
            </a:r>
            <a:r>
              <a:rPr lang="en-US" b="1" dirty="0"/>
              <a:t>Google</a:t>
            </a:r>
            <a:r>
              <a:rPr lang="uk-UA" b="1" dirty="0"/>
              <a:t> формами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В </a:t>
            </a:r>
            <a:r>
              <a:rPr lang="uk-UA" dirty="0"/>
              <a:t>папці предмета </a:t>
            </a:r>
            <a:r>
              <a:rPr lang="uk-UA" dirty="0" smtClean="0"/>
              <a:t> розміщується </a:t>
            </a:r>
            <a:endParaRPr lang="uk-UA" b="1" dirty="0" smtClean="0"/>
          </a:p>
          <a:p>
            <a:pPr marL="0" indent="0" algn="ctr">
              <a:buNone/>
            </a:pPr>
            <a:r>
              <a:rPr lang="uk-UA" b="1" dirty="0" smtClean="0"/>
              <a:t>Інструкція </a:t>
            </a:r>
            <a:r>
              <a:rPr lang="uk-UA" b="1" dirty="0"/>
              <a:t>до виконання завдання для </a:t>
            </a:r>
            <a:r>
              <a:rPr lang="uk-UA" b="1" dirty="0" smtClean="0"/>
              <a:t>групи: </a:t>
            </a:r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За </a:t>
            </a:r>
            <a:r>
              <a:rPr lang="uk-UA" dirty="0"/>
              <a:t>наданим посиланням </a:t>
            </a:r>
            <a:endParaRPr lang="ru-RU" dirty="0"/>
          </a:p>
          <a:p>
            <a:r>
              <a:rPr lang="ru-RU" u="sng" dirty="0">
                <a:hlinkClick r:id="rId2"/>
              </a:rPr>
              <a:t>https</a:t>
            </a:r>
            <a:r>
              <a:rPr lang="uk-UA" u="sng" dirty="0">
                <a:hlinkClick r:id="rId2"/>
              </a:rPr>
              <a:t>://</a:t>
            </a:r>
            <a:r>
              <a:rPr lang="ru-RU" u="sng" dirty="0">
                <a:hlinkClick r:id="rId2"/>
              </a:rPr>
              <a:t>docs</a:t>
            </a:r>
            <a:r>
              <a:rPr lang="uk-UA" u="sng" dirty="0">
                <a:hlinkClick r:id="rId2"/>
              </a:rPr>
              <a:t>.</a:t>
            </a:r>
            <a:r>
              <a:rPr lang="ru-RU" u="sng" dirty="0">
                <a:hlinkClick r:id="rId2"/>
              </a:rPr>
              <a:t>google</a:t>
            </a:r>
            <a:r>
              <a:rPr lang="uk-UA" u="sng" dirty="0">
                <a:hlinkClick r:id="rId2"/>
              </a:rPr>
              <a:t>.</a:t>
            </a:r>
            <a:r>
              <a:rPr lang="ru-RU" u="sng" dirty="0">
                <a:hlinkClick r:id="rId2"/>
              </a:rPr>
              <a:t>com</a:t>
            </a:r>
            <a:r>
              <a:rPr lang="uk-UA" u="sng" dirty="0">
                <a:hlinkClick r:id="rId2"/>
              </a:rPr>
              <a:t>/</a:t>
            </a:r>
            <a:r>
              <a:rPr lang="ru-RU" u="sng" dirty="0">
                <a:hlinkClick r:id="rId2"/>
              </a:rPr>
              <a:t>forms</a:t>
            </a:r>
            <a:r>
              <a:rPr lang="uk-UA" u="sng" dirty="0">
                <a:hlinkClick r:id="rId2"/>
              </a:rPr>
              <a:t>/</a:t>
            </a:r>
            <a:r>
              <a:rPr lang="ru-RU" u="sng" dirty="0">
                <a:hlinkClick r:id="rId2"/>
              </a:rPr>
              <a:t>d</a:t>
            </a:r>
            <a:r>
              <a:rPr lang="uk-UA" u="sng" dirty="0">
                <a:hlinkClick r:id="rId2"/>
              </a:rPr>
              <a:t>/</a:t>
            </a:r>
            <a:r>
              <a:rPr lang="ru-RU" u="sng" dirty="0">
                <a:hlinkClick r:id="rId2"/>
              </a:rPr>
              <a:t>e</a:t>
            </a:r>
            <a:r>
              <a:rPr lang="uk-UA" u="sng" dirty="0">
                <a:hlinkClick r:id="rId2"/>
              </a:rPr>
              <a:t>/1</a:t>
            </a:r>
            <a:r>
              <a:rPr lang="ru-RU" u="sng" dirty="0">
                <a:hlinkClick r:id="rId2"/>
              </a:rPr>
              <a:t>FAIpQLSf</a:t>
            </a:r>
            <a:r>
              <a:rPr lang="uk-UA" u="sng" dirty="0">
                <a:hlinkClick r:id="rId2"/>
              </a:rPr>
              <a:t>7</a:t>
            </a:r>
            <a:r>
              <a:rPr lang="ru-RU" u="sng" dirty="0">
                <a:hlinkClick r:id="rId2"/>
              </a:rPr>
              <a:t>Hyib</a:t>
            </a:r>
            <a:r>
              <a:rPr lang="uk-UA" u="sng" dirty="0" smtClean="0">
                <a:hlinkClick r:id="rId2"/>
              </a:rPr>
              <a:t>-</a:t>
            </a:r>
            <a:r>
              <a:rPr lang="ru-RU" u="sng" dirty="0" smtClean="0">
                <a:hlinkClick r:id="rId2"/>
              </a:rPr>
              <a:t>Bc</a:t>
            </a:r>
            <a:r>
              <a:rPr lang="uk-UA" u="sng" dirty="0" smtClean="0">
                <a:hlinkClick r:id="rId2"/>
              </a:rPr>
              <a:t>_</a:t>
            </a:r>
            <a:r>
              <a:rPr lang="ru-RU" u="sng" dirty="0" smtClean="0">
                <a:hlinkClick r:id="rId2"/>
              </a:rPr>
              <a:t>QXCl</a:t>
            </a:r>
            <a:r>
              <a:rPr lang="uk-UA" u="sng" dirty="0" smtClean="0">
                <a:hlinkClick r:id="rId2"/>
              </a:rPr>
              <a:t>1</a:t>
            </a:r>
            <a:r>
              <a:rPr lang="ru-RU" u="sng" dirty="0" smtClean="0">
                <a:hlinkClick r:id="rId2"/>
              </a:rPr>
              <a:t>z</a:t>
            </a:r>
            <a:r>
              <a:rPr lang="uk-UA" u="sng" dirty="0" smtClean="0">
                <a:hlinkClick r:id="rId2"/>
              </a:rPr>
              <a:t>8-</a:t>
            </a:r>
            <a:r>
              <a:rPr lang="ru-RU" u="sng" dirty="0" smtClean="0">
                <a:hlinkClick r:id="rId2"/>
              </a:rPr>
              <a:t>mYpPvqk</a:t>
            </a:r>
            <a:r>
              <a:rPr lang="uk-UA" u="sng" dirty="0" smtClean="0">
                <a:hlinkClick r:id="rId2"/>
              </a:rPr>
              <a:t>4</a:t>
            </a:r>
            <a:r>
              <a:rPr lang="ru-RU" u="sng" dirty="0" smtClean="0">
                <a:hlinkClick r:id="rId2"/>
              </a:rPr>
              <a:t>vNxlpxWIy</a:t>
            </a:r>
            <a:r>
              <a:rPr lang="uk-UA" u="sng" dirty="0" smtClean="0">
                <a:hlinkClick r:id="rId2"/>
              </a:rPr>
              <a:t>6</a:t>
            </a:r>
            <a:r>
              <a:rPr lang="ru-RU" u="sng" dirty="0" smtClean="0">
                <a:hlinkClick r:id="rId2"/>
              </a:rPr>
              <a:t>R</a:t>
            </a:r>
            <a:r>
              <a:rPr lang="uk-UA" u="sng" dirty="0">
                <a:hlinkClick r:id="rId2"/>
              </a:rPr>
              <a:t> </a:t>
            </a:r>
            <a:r>
              <a:rPr lang="uk-UA" u="sng" dirty="0" smtClean="0">
                <a:hlinkClick r:id="rId2"/>
              </a:rPr>
              <a:t>86_</a:t>
            </a:r>
            <a:r>
              <a:rPr lang="ru-RU" u="sng" dirty="0" smtClean="0">
                <a:hlinkClick r:id="rId2"/>
              </a:rPr>
              <a:t>Fjt</a:t>
            </a:r>
            <a:r>
              <a:rPr lang="uk-UA" u="sng" dirty="0" smtClean="0">
                <a:hlinkClick r:id="rId2"/>
              </a:rPr>
              <a:t>4</a:t>
            </a:r>
            <a:r>
              <a:rPr lang="ru-RU" u="sng" dirty="0" smtClean="0">
                <a:hlinkClick r:id="rId2"/>
              </a:rPr>
              <a:t>vzw</a:t>
            </a:r>
            <a:r>
              <a:rPr lang="uk-UA" u="sng" dirty="0" smtClean="0">
                <a:hlinkClick r:id="rId2"/>
              </a:rPr>
              <a:t>/</a:t>
            </a:r>
            <a:r>
              <a:rPr lang="uk-UA" dirty="0" smtClean="0"/>
              <a:t>пройдіть тестування на любому гаджеті, який має доступ до мережі Інтернет і в якому встановлений сучасний браузер.</a:t>
            </a:r>
            <a:endParaRPr lang="ru-RU" dirty="0" smtClean="0"/>
          </a:p>
          <a:p>
            <a:pPr lvl="0"/>
            <a:r>
              <a:rPr lang="uk-UA" dirty="0" smtClean="0"/>
              <a:t>Натисніть </a:t>
            </a:r>
            <a:r>
              <a:rPr lang="uk-UA" b="1" dirty="0"/>
              <a:t>«відправити»,</a:t>
            </a:r>
            <a:r>
              <a:rPr lang="uk-UA" dirty="0"/>
              <a:t> отримайте оцінку, після чого самостійно перегляньте правильність своїх відповідей.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1"/>
            <a:ext cx="5832648" cy="178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8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    </a:t>
            </a:r>
            <a:r>
              <a:rPr lang="en-US" sz="3600" b="1" dirty="0" smtClean="0"/>
              <a:t>Playposit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427168" cy="505584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dirty="0" smtClean="0"/>
              <a:t>Віртуальне </a:t>
            </a:r>
            <a:r>
              <a:rPr lang="uk-UA" dirty="0"/>
              <a:t>освітнє середовище для створення і спільного використання інтерактивних відео уроків.Викладачі можуть працювати з будь яким онлайн-відео і перетворити пасивний зміст картинки в активний ресурс для роботи з учнями </a:t>
            </a:r>
          </a:p>
          <a:p>
            <a:pPr marL="0" indent="0">
              <a:buNone/>
            </a:pPr>
            <a:r>
              <a:rPr lang="uk-UA" sz="3500" b="1" dirty="0" smtClean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</a:rPr>
              <a:t>CamStudio</a:t>
            </a:r>
            <a:r>
              <a:rPr lang="uk-UA" sz="3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uk-UA" dirty="0" smtClean="0"/>
              <a:t>для </a:t>
            </a:r>
            <a:r>
              <a:rPr lang="uk-UA" dirty="0"/>
              <a:t>створення відео презентацій. Створену відео презентацію в </a:t>
            </a:r>
            <a:r>
              <a:rPr lang="ru-RU" dirty="0"/>
              <a:t>Microsoft Office </a:t>
            </a:r>
            <a:r>
              <a:rPr lang="ru-RU" dirty="0" smtClean="0"/>
              <a:t>PowerPoint </a:t>
            </a:r>
            <a:r>
              <a:rPr lang="uk-UA" dirty="0" smtClean="0"/>
              <a:t>можно </a:t>
            </a:r>
            <a:r>
              <a:rPr lang="uk-UA" dirty="0"/>
              <a:t>зберігати у відео форматі. Для цього перед початком показу слайдів, запускаємо </a:t>
            </a:r>
            <a:r>
              <a:rPr lang="en-US" dirty="0"/>
              <a:t>CamStudio</a:t>
            </a:r>
            <a:r>
              <a:rPr lang="uk-UA" dirty="0"/>
              <a:t>, починаємо показ презентації. Програма запише презентацію в доступному форматі. 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122" name="Picture 2" descr="D:\2\_1200-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74" y="3140968"/>
            <a:ext cx="1753901" cy="169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5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OpenShot Video Editor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вільна програма з відкритим кодом для редагування відео у </a:t>
            </a:r>
            <a:r>
              <a:rPr lang="en-US" dirty="0"/>
              <a:t>Linux, Mac </a:t>
            </a:r>
            <a:r>
              <a:rPr lang="ru-RU" dirty="0"/>
              <a:t>та </a:t>
            </a:r>
            <a:r>
              <a:rPr lang="en-US" dirty="0"/>
              <a:t>Windows. </a:t>
            </a:r>
            <a:endParaRPr lang="uk-UA" dirty="0" smtClean="0"/>
          </a:p>
          <a:p>
            <a:r>
              <a:rPr lang="ru-RU" dirty="0"/>
              <a:t>з</a:t>
            </a:r>
            <a:r>
              <a:rPr lang="ru-RU" dirty="0" smtClean="0"/>
              <a:t>а </a:t>
            </a:r>
            <a:r>
              <a:rPr lang="ru-RU" dirty="0"/>
              <a:t>її допомогою ви зможете створювати </a:t>
            </a:r>
            <a:r>
              <a:rPr lang="ru-RU" dirty="0" smtClean="0"/>
              <a:t>відео</a:t>
            </a:r>
            <a:endParaRPr lang="uk-UA" dirty="0"/>
          </a:p>
          <a:p>
            <a:r>
              <a:rPr lang="uk-UA" dirty="0"/>
              <a:t>з</a:t>
            </a:r>
            <a:r>
              <a:rPr lang="uk-UA" dirty="0" smtClean="0"/>
              <a:t>а </a:t>
            </a:r>
            <a:r>
              <a:rPr lang="uk-UA" dirty="0"/>
              <a:t>допомогою безкоштовного редактора можно відео обрізати, накладати ефекти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https://go  </a:t>
            </a:r>
            <a:r>
              <a:rPr lang="en-US" b="1" dirty="0" err="1" smtClean="0">
                <a:solidFill>
                  <a:srgbClr val="C00000"/>
                </a:solidFill>
              </a:rPr>
              <a:t>playposit</a:t>
            </a:r>
            <a:r>
              <a:rPr lang="en-US" b="1" dirty="0" smtClean="0">
                <a:solidFill>
                  <a:srgbClr val="C00000"/>
                </a:solidFill>
              </a:rPr>
              <a:t>/com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https://screencast-o-matic.com/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https://www.openshot.org/uk/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D:\2\_1200-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50" y="4247054"/>
            <a:ext cx="2981325" cy="262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</TotalTime>
  <Words>429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Вебінар</vt:lpstr>
      <vt:lpstr> Сайт НМЦ ПТО у Харківській області</vt:lpstr>
      <vt:lpstr>Дидактичні підходи до формування матеріалу під час дистанційного навчання</vt:lpstr>
      <vt:lpstr>Пріоритет дистанційної форми навчання -</vt:lpstr>
      <vt:lpstr> Live Transcribe</vt:lpstr>
      <vt:lpstr>Переваги навчання online для учнів з особливими потребами</vt:lpstr>
      <vt:lpstr>Робота з Google формами </vt:lpstr>
      <vt:lpstr>               Playposit</vt:lpstr>
      <vt:lpstr>OpenShot Video Editor</vt:lpstr>
      <vt:lpstr>                        Дякую за увагу!  Бажаю міцного здоров'я, професійного зростання, удосконалення і компетентнісного розвитку!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Дио</cp:lastModifiedBy>
  <cp:revision>28</cp:revision>
  <dcterms:created xsi:type="dcterms:W3CDTF">2014-01-21T16:29:28Z</dcterms:created>
  <dcterms:modified xsi:type="dcterms:W3CDTF">2020-05-02T13:17:28Z</dcterms:modified>
</cp:coreProperties>
</file>