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100">
              <a:schemeClr val="accent2">
                <a:lumMod val="40000"/>
                <a:lumOff val="6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2048"/>
            <a:ext cx="4237424" cy="5993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35460"/>
            <a:ext cx="4117173" cy="599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96" y="293696"/>
            <a:ext cx="4368366" cy="6263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" y="293695"/>
            <a:ext cx="4428313" cy="626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0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327428" cy="61625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0898"/>
            <a:ext cx="432704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2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0648"/>
            <a:ext cx="4296358" cy="64383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" y="248465"/>
            <a:ext cx="4560269" cy="645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5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94" y="243392"/>
            <a:ext cx="4446014" cy="64169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0648"/>
            <a:ext cx="428396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18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276141" cy="61206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826" y="332656"/>
            <a:ext cx="4276142" cy="616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8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Підготували довідник: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 smtClean="0"/>
              <a:t>Методисти </a:t>
            </a:r>
          </a:p>
          <a:p>
            <a:pPr marL="0" indent="0" algn="ctr">
              <a:buNone/>
            </a:pPr>
            <a:r>
              <a:rPr lang="ru-RU" b="1" dirty="0" smtClean="0"/>
              <a:t>НАУКОВО-МЕТОДИЧНОГО </a:t>
            </a:r>
            <a:r>
              <a:rPr lang="ru-RU" b="1" dirty="0"/>
              <a:t>ЦЕНТР </a:t>
            </a:r>
            <a:r>
              <a:rPr lang="ru-RU" b="1" dirty="0" smtClean="0"/>
              <a:t>У ПРОФЕСІЙНО-ТЕХНІЧНОЇ ОСВІТИ </a:t>
            </a:r>
            <a:r>
              <a:rPr lang="ru-RU" b="1" dirty="0"/>
              <a:t>У ХАРКІВСЬКІЙ </a:t>
            </a:r>
            <a:r>
              <a:rPr lang="ru-RU" b="1" dirty="0" smtClean="0"/>
              <a:t>ОБЛАСТІ</a:t>
            </a:r>
          </a:p>
          <a:p>
            <a:pPr marL="0" indent="0" algn="ctr">
              <a:buNone/>
            </a:pPr>
            <a:r>
              <a:rPr lang="uk-UA" b="1" smtClean="0"/>
              <a:t>О.В.БРОНСКОВА</a:t>
            </a:r>
            <a:endParaRPr lang="uk-UA" b="1" dirty="0" smtClean="0"/>
          </a:p>
          <a:p>
            <a:pPr marL="0" indent="0" algn="ctr">
              <a:buNone/>
            </a:pPr>
            <a:r>
              <a:rPr lang="uk-UA" b="1" dirty="0" smtClean="0"/>
              <a:t>О.В.МАРИНКА-СИРОМЯТНІКОВА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667273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Підготували довідник: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Пользователь Windows</cp:lastModifiedBy>
  <cp:revision>7</cp:revision>
  <dcterms:created xsi:type="dcterms:W3CDTF">2020-05-19T15:49:30Z</dcterms:created>
  <dcterms:modified xsi:type="dcterms:W3CDTF">2020-05-19T17:10:30Z</dcterms:modified>
</cp:coreProperties>
</file>