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Дорога до дому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728"/>
            <a:ext cx="918598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Лозова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Ізюм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13496"/>
            <a:ext cx="7929618" cy="50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география\вокзал бер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1"/>
            <a:ext cx="9144000" cy="55258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Центральний вокзал Берліна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география\Вокзал Лонд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690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Центральний вокзал Лондона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география\вокзал пе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817"/>
            <a:ext cx="9144000" cy="69736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Пекінський вокзал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41" y="1"/>
            <a:ext cx="8947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Оттава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Конкурс №5. Повернення до дому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3292"/>
            <a:ext cx="9144000" cy="56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Підводимо підсумок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Конкурс №1. Асоціація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755" y="1571612"/>
            <a:ext cx="378818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5005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03" y="0"/>
            <a:ext cx="91771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Конкурс №2. Встановлюємо географічне положення та координати столиць.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71546"/>
            <a:ext cx="2108731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142984"/>
            <a:ext cx="2357422" cy="30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Конкурс №3 Залізниця держави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7694"/>
            <a:ext cx="2857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14818"/>
            <a:ext cx="2857520" cy="245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336"/>
            <a:ext cx="9144000" cy="680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Конкурс №4 Впізнай обличчя залізниці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география\любот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34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Люботинський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вокзал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география\южний вокзал ха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67705" cy="4926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Південний вокзал Харків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география\центральний вокзал киэ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Центральний вокзал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Київа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география\Вокзал-Купянск-Узловой_факты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5" y="0"/>
            <a:ext cx="91083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Куп</a:t>
            </a:r>
            <a:r>
              <a:rPr lang="uk-UA" b="1" dirty="0" smtClean="0">
                <a:latin typeface="Times New Roman"/>
                <a:cs typeface="Times New Roman"/>
              </a:rPr>
              <a:t>'</a:t>
            </a:r>
            <a:r>
              <a:rPr lang="uk-UA" b="1" dirty="0" smtClean="0"/>
              <a:t>янськ Вузловий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60</Words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Дорога до дому</vt:lpstr>
      <vt:lpstr>Конкурс №1. Асоціація</vt:lpstr>
      <vt:lpstr>Конкурс №2. Встановлюємо географічне положення та координати столиць.</vt:lpstr>
      <vt:lpstr>Конкурс №3 Залізниця держави</vt:lpstr>
      <vt:lpstr>Конкурс №4 Впізнай обличчя залізниці </vt:lpstr>
      <vt:lpstr>Люботинський вокзал</vt:lpstr>
      <vt:lpstr>Південний вокзал Харків</vt:lpstr>
      <vt:lpstr>Центральний вокзал Київа</vt:lpstr>
      <vt:lpstr>Куп'янськ Вузловий</vt:lpstr>
      <vt:lpstr>Лозова</vt:lpstr>
      <vt:lpstr>Ізюм</vt:lpstr>
      <vt:lpstr>Центральний вокзал Берліна</vt:lpstr>
      <vt:lpstr>Центральний вокзал Лондона</vt:lpstr>
      <vt:lpstr>Пекінський вокзал</vt:lpstr>
      <vt:lpstr>Оттава</vt:lpstr>
      <vt:lpstr>Конкурс №5. Повернення до дому</vt:lpstr>
      <vt:lpstr>Підводимо підсумок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Дорога до дому</dc:title>
  <cp:lastModifiedBy>Admin</cp:lastModifiedBy>
  <cp:revision>14</cp:revision>
  <dcterms:modified xsi:type="dcterms:W3CDTF">2019-10-09T17:17:17Z</dcterms:modified>
</cp:coreProperties>
</file>