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FF0D-4FB6-4E1E-BF81-AA5F0890D62E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72C2-D729-4517-A529-3CDE2DBB5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10BB-A33C-427A-9E98-C2F8590D4F47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8A2E-7D64-4F6F-A317-29EDD163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F02F-B167-41EA-9B8E-0A9D24632AD9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8BF5-77E7-47E4-93F5-D7F82D4A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5C7B-2DB2-4659-B860-8063CC3BBC9B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1F8E-DF72-482E-8AEF-312D146A4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3288-6809-45A5-89B4-949C98015245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F71D-4F8B-41D4-9EA0-9D5F7DC3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9292-106E-41E8-A315-D096C55A692E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75D8-61B8-4079-ACD9-D6C9925A6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97DC-B62C-4843-8242-12AA7AF7AF21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0826-D1B5-4954-8CFA-D71F72BF5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1255-2DCF-4512-9E85-B5FC7C6FCC63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5350-81BC-4F01-8E99-7A8E1BBF5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2C59-1A2E-46A7-A85B-F4490AFBD47D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5F6A-CB39-4624-ACA6-F176C1F49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E69A-069C-48DC-8E7D-8DBBE49214D3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79D5-679B-43FF-9AB6-1F9C251F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EE76-ED7C-4328-9626-AB947CA3A697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19E-0F76-445B-B208-1D8D3FCF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9007B-CC68-4C65-A3D3-A58979CFD267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9D0887-EA69-4B1F-B5F0-9B7F7D283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1" r:id="rId2"/>
    <p:sldLayoutId id="2147483829" r:id="rId3"/>
    <p:sldLayoutId id="2147483822" r:id="rId4"/>
    <p:sldLayoutId id="2147483823" r:id="rId5"/>
    <p:sldLayoutId id="2147483824" r:id="rId6"/>
    <p:sldLayoutId id="2147483825" r:id="rId7"/>
    <p:sldLayoutId id="2147483830" r:id="rId8"/>
    <p:sldLayoutId id="2147483831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4797425"/>
            <a:ext cx="3963987" cy="1730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uk-UA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Ткаченко В.О., соціальний педагог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2400" i="1" smtClean="0">
                <a:solidFill>
                  <a:schemeClr val="tx1"/>
                </a:solidFill>
                <a:latin typeface="Times New Roman" pitchFamily="18" charset="0"/>
              </a:rPr>
              <a:t>ДПТНЗ «Харківське вище професійне </a:t>
            </a:r>
          </a:p>
          <a:p>
            <a:pPr algn="ctr">
              <a:lnSpc>
                <a:spcPct val="80000"/>
              </a:lnSpc>
            </a:pPr>
            <a:r>
              <a:rPr lang="uk-UA" sz="2400" i="1" smtClean="0">
                <a:solidFill>
                  <a:schemeClr val="tx1"/>
                </a:solidFill>
                <a:latin typeface="Times New Roman" pitchFamily="18" charset="0"/>
              </a:rPr>
              <a:t>училище будівництва» </a:t>
            </a: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3851275" y="765175"/>
            <a:ext cx="48974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endParaRPr lang="ru-RU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3635375" y="476250"/>
            <a:ext cx="5257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>
                <a:solidFill>
                  <a:schemeClr val="tx2"/>
                </a:solidFill>
                <a:latin typeface="Times New Roman" pitchFamily="18" charset="0"/>
              </a:rPr>
              <a:t>Соціальний супровід учнів, які опинилися у складних</a:t>
            </a:r>
          </a:p>
          <a:p>
            <a:pPr algn="ctr"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r>
              <a:rPr lang="uk-UA" sz="4000" b="1" i="1">
                <a:solidFill>
                  <a:schemeClr val="tx2"/>
                </a:solidFill>
                <a:latin typeface="Times New Roman" pitchFamily="18" charset="0"/>
              </a:rPr>
              <a:t> життєвих </a:t>
            </a:r>
          </a:p>
          <a:p>
            <a:pPr algn="ctr"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r>
              <a:rPr lang="uk-UA" sz="4000" b="1" i="1">
                <a:solidFill>
                  <a:schemeClr val="tx2"/>
                </a:solidFill>
                <a:latin typeface="Times New Roman" pitchFamily="18" charset="0"/>
              </a:rPr>
              <a:t>обставинах</a:t>
            </a:r>
            <a:r>
              <a:rPr lang="uk-UA" sz="40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uk-UA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/>
          </p:cNvSpPr>
          <p:nvPr/>
        </p:nvSpPr>
        <p:spPr bwMode="auto">
          <a:xfrm>
            <a:off x="468313" y="2565400"/>
            <a:ext cx="39639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CC2C9"/>
              </a:buClr>
              <a:buFont typeface="Arial" charset="0"/>
              <a:buNone/>
            </a:pPr>
            <a:endParaRPr lang="uk-UA" sz="2000" i="1">
              <a:latin typeface="Times New Roman" pitchFamily="18" charset="0"/>
            </a:endParaRPr>
          </a:p>
        </p:txBody>
      </p:sp>
      <p:pic>
        <p:nvPicPr>
          <p:cNvPr id="13319" name="Рисунок 3" descr="2180798-0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3810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3073400" cy="2303463"/>
          </a:xfrm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97200"/>
            <a:ext cx="22844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789363"/>
            <a:ext cx="38274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692150"/>
            <a:ext cx="35147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2013" y="3789363"/>
            <a:ext cx="3543300" cy="2735262"/>
          </a:xfrm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9400"/>
            <a:ext cx="4319588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3357563"/>
            <a:ext cx="37623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9400"/>
            <a:ext cx="274796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Участь в квесті «Граємо за права людини»</a:t>
            </a: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46175"/>
            <a:ext cx="374491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96975"/>
            <a:ext cx="37163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854450"/>
            <a:ext cx="3744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" y="620713"/>
            <a:ext cx="3779838" cy="2592387"/>
          </a:xfrm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90925"/>
            <a:ext cx="38163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620713"/>
            <a:ext cx="45354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2241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0" u="sng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СКЛАДНІ ЖИТТЄВІ ОБСТАВИНИ</a:t>
            </a:r>
            <a:endParaRPr lang="ru-RU" b="0" u="sng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це інвалідність, часткова втрата рухової активності у зв'язку із старістю або станом здоров'я, самотність, сирітство, безпритульність, відсутність житла або роботи, насильство, зневажливе ставлення та негативні стосунки у сім'ї, малозабезпеченість, психологічний чи психічний розлад, стихійне лихо, катастрофа тощо.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Девіантна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відхиляються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2642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Факторами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девіантної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є: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                          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Соціально-культурні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спадковості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•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морально-</a:t>
            </a:r>
            <a:r>
              <a:rPr lang="ru-RU" sz="1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етичного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вроджені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психопатії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•</a:t>
            </a:r>
            <a:r>
              <a:rPr lang="ru-RU" sz="1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кримінальної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субкультури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                    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інфантилізм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•пропаганда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засобах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підвищений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тривожності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насильницьких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•потяг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самоствердження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безвідповідальних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стереотипів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Соціально-економічні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майнове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розшарування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алкоголю та тютюну.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Соціально-педагогічні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конфліктними</a:t>
            </a:r>
            <a:endParaRPr lang="ru-RU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асоціальними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стилями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264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девіантної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ияцтво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15%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аркоманія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3%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25%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злочинність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2%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уїцид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1%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25538"/>
            <a:ext cx="20891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565400"/>
            <a:ext cx="19431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567238"/>
            <a:ext cx="252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Булінг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20 %– це (залякування, цькування, задирство) — прояв агресії з подальшим залякуванням особистості і появою можливості її повного підпорядкування собі і своїм інтересам. 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276475"/>
            <a:ext cx="2665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26463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68538"/>
            <a:ext cx="27336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 профілактики запобігання девіантної поведінки: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виховні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endParaRPr lang="ru-RU" sz="4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Char char="-"/>
              <a:defRPr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3706813"/>
            <a:ext cx="4248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68413"/>
            <a:ext cx="4070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860800"/>
            <a:ext cx="345598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333375"/>
            <a:ext cx="8642350" cy="61912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89063"/>
            <a:ext cx="32400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4462463"/>
            <a:ext cx="45545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222750"/>
            <a:ext cx="331946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89063"/>
            <a:ext cx="37084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4087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Співпраця з ЦДП «Компас»</a:t>
            </a: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981075"/>
            <a:ext cx="30241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3789363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9810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4005263"/>
            <a:ext cx="31448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217</TotalTime>
  <Words>183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Arial</vt:lpstr>
      <vt:lpstr>Tw Cen MT</vt:lpstr>
      <vt:lpstr>Times New Roman</vt:lpstr>
      <vt:lpstr>Паркет</vt:lpstr>
      <vt:lpstr>Паркет</vt:lpstr>
      <vt:lpstr>Паркет</vt:lpstr>
      <vt:lpstr>Паркет</vt:lpstr>
      <vt:lpstr>Паркет</vt:lpstr>
      <vt:lpstr>Слайд 1</vt:lpstr>
      <vt:lpstr>СКЛАДНІ ЖИТТЄВІ ОБСТАВИНИ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виховання учнів з девіантною поведінкою </dc:title>
  <dc:creator>ВиКтОрИя</dc:creator>
  <cp:lastModifiedBy>user</cp:lastModifiedBy>
  <cp:revision>17</cp:revision>
  <dcterms:created xsi:type="dcterms:W3CDTF">2018-03-25T07:00:02Z</dcterms:created>
  <dcterms:modified xsi:type="dcterms:W3CDTF">2018-04-19T08:25:16Z</dcterms:modified>
</cp:coreProperties>
</file>